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게임엔진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2019775045 </a:t>
            </a:r>
            <a:r>
              <a:rPr lang="ko-KR" altLang="en-US" dirty="0" smtClean="0"/>
              <a:t>이상배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3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격투게임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9626" y="2974314"/>
            <a:ext cx="3983277" cy="325112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레벨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5or3</a:t>
            </a:r>
            <a:r>
              <a:rPr lang="ko-KR" altLang="en-US" dirty="0" smtClean="0"/>
              <a:t>레벨까지 진행</a:t>
            </a:r>
            <a:endParaRPr lang="en-US" altLang="ko-KR" dirty="0" smtClean="0"/>
          </a:p>
          <a:p>
            <a:r>
              <a:rPr lang="ko-KR" altLang="en-US" dirty="0" smtClean="0"/>
              <a:t>레벨이 늘어날 수록 적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적의 힘 증가</a:t>
            </a:r>
            <a:endParaRPr lang="en-US" altLang="ko-KR" dirty="0" smtClean="0"/>
          </a:p>
          <a:p>
            <a:r>
              <a:rPr lang="ko-KR" altLang="en-US" dirty="0" smtClean="0"/>
              <a:t>특수 적을 잡으면 자신의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증가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무기 획득</a:t>
            </a:r>
            <a:endParaRPr lang="en-US" altLang="ko-KR" dirty="0" smtClean="0"/>
          </a:p>
          <a:p>
            <a:r>
              <a:rPr lang="ko-KR" altLang="en-US" dirty="0" smtClean="0"/>
              <a:t>옆 사진처럼 화면 밑에 </a:t>
            </a:r>
            <a:r>
              <a:rPr lang="en-US" altLang="ko-KR" dirty="0" smtClean="0"/>
              <a:t>hp ui</a:t>
            </a:r>
          </a:p>
          <a:p>
            <a:r>
              <a:rPr lang="ko-KR" altLang="en-US" dirty="0" smtClean="0"/>
              <a:t>왼쪽 상단엔 남은 적 표시</a:t>
            </a:r>
            <a:endParaRPr lang="en-US" altLang="ko-KR" dirty="0" smtClean="0"/>
          </a:p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버전은 </a:t>
            </a:r>
            <a:r>
              <a:rPr lang="en-US" altLang="ko-KR" dirty="0" smtClean="0"/>
              <a:t>5.3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6" y="2632341"/>
            <a:ext cx="5723522" cy="32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63" y="581827"/>
            <a:ext cx="10036803" cy="5641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10563" y="1039090"/>
            <a:ext cx="2397408" cy="72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레벨 및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남은 적 수 </a:t>
            </a:r>
            <a:r>
              <a:rPr lang="en-US" altLang="ko-KR" dirty="0" smtClean="0"/>
              <a:t>: 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83449" y="5400766"/>
            <a:ext cx="6210179" cy="72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캐릭터 </a:t>
            </a:r>
            <a:r>
              <a:rPr lang="en-US" altLang="ko-KR" dirty="0" smtClean="0"/>
              <a:t>HP UI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813964" y="2709949"/>
            <a:ext cx="714894" cy="2826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385868" y="2473036"/>
            <a:ext cx="1452243" cy="47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적의 </a:t>
            </a:r>
            <a:r>
              <a:rPr lang="en-US" altLang="ko-KR" dirty="0" smtClean="0"/>
              <a:t>HP UI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49942" y="4170483"/>
            <a:ext cx="2118649" cy="1021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획득한 무기의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남은 시간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Or</a:t>
            </a:r>
          </a:p>
          <a:p>
            <a:pPr algn="ctr"/>
            <a:r>
              <a:rPr lang="ko-KR" altLang="en-US" dirty="0" smtClean="0"/>
              <a:t>버프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디버프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16887" y="935149"/>
            <a:ext cx="5069666" cy="47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보스 이름 및 </a:t>
            </a:r>
            <a:r>
              <a:rPr lang="en-US" altLang="ko-KR" dirty="0" smtClean="0"/>
              <a:t>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00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10411" y="5620996"/>
            <a:ext cx="3610168" cy="5041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맵은</a:t>
            </a:r>
            <a:r>
              <a:rPr lang="ko-KR" altLang="en-US" dirty="0" smtClean="0"/>
              <a:t> 두 가지 선택 가능함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73" y="3169163"/>
            <a:ext cx="4829548" cy="16408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36" y="3053559"/>
            <a:ext cx="5223284" cy="17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2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2" y="2317985"/>
            <a:ext cx="7044697" cy="2301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07" y="2359927"/>
            <a:ext cx="6972704" cy="2259116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492679" y="5123144"/>
            <a:ext cx="7979080" cy="129018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몬스터들은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능력치가</a:t>
            </a:r>
            <a:r>
              <a:rPr lang="ko-KR" altLang="en-US" dirty="0" smtClean="0"/>
              <a:t> 다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몬스터를 잡았을 때 </a:t>
            </a:r>
            <a:r>
              <a:rPr lang="ko-KR" altLang="en-US" dirty="0" err="1" smtClean="0"/>
              <a:t>드랍되는</a:t>
            </a:r>
            <a:r>
              <a:rPr lang="ko-KR" altLang="en-US" dirty="0" smtClean="0"/>
              <a:t> 무기들은 특정 </a:t>
            </a:r>
            <a:r>
              <a:rPr lang="ko-KR" altLang="en-US" dirty="0" err="1" smtClean="0"/>
              <a:t>시간동안만</a:t>
            </a:r>
            <a:r>
              <a:rPr lang="ko-KR" altLang="en-US" dirty="0" smtClean="0"/>
              <a:t> 사용이 가능하도록 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스테이지당 보스 </a:t>
            </a:r>
            <a:r>
              <a:rPr lang="ko-KR" altLang="en-US" dirty="0" err="1" smtClean="0"/>
              <a:t>몹은</a:t>
            </a:r>
            <a:r>
              <a:rPr lang="ko-KR" altLang="en-US" dirty="0" smtClean="0"/>
              <a:t> 따로 등장 </a:t>
            </a:r>
            <a:r>
              <a:rPr lang="ko-KR" altLang="en-US" dirty="0" err="1" smtClean="0"/>
              <a:t>씬을</a:t>
            </a:r>
            <a:r>
              <a:rPr lang="ko-KR" altLang="en-US" dirty="0" smtClean="0"/>
              <a:t> 만들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7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타임라인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70952"/>
              </p:ext>
            </p:extLst>
          </p:nvPr>
        </p:nvGraphicFramePr>
        <p:xfrm>
          <a:off x="559495" y="3287501"/>
          <a:ext cx="11073010" cy="16352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7189">
                  <a:extLst>
                    <a:ext uri="{9D8B030D-6E8A-4147-A177-3AD203B41FA5}">
                      <a16:colId xmlns:a16="http://schemas.microsoft.com/office/drawing/2014/main" val="2219478308"/>
                    </a:ext>
                  </a:extLst>
                </a:gridCol>
                <a:gridCol w="1497189">
                  <a:extLst>
                    <a:ext uri="{9D8B030D-6E8A-4147-A177-3AD203B41FA5}">
                      <a16:colId xmlns:a16="http://schemas.microsoft.com/office/drawing/2014/main" val="3211731179"/>
                    </a:ext>
                  </a:extLst>
                </a:gridCol>
                <a:gridCol w="1525436">
                  <a:extLst>
                    <a:ext uri="{9D8B030D-6E8A-4147-A177-3AD203B41FA5}">
                      <a16:colId xmlns:a16="http://schemas.microsoft.com/office/drawing/2014/main" val="4287017734"/>
                    </a:ext>
                  </a:extLst>
                </a:gridCol>
                <a:gridCol w="1708255">
                  <a:extLst>
                    <a:ext uri="{9D8B030D-6E8A-4147-A177-3AD203B41FA5}">
                      <a16:colId xmlns:a16="http://schemas.microsoft.com/office/drawing/2014/main" val="95088096"/>
                    </a:ext>
                  </a:extLst>
                </a:gridCol>
                <a:gridCol w="1266967">
                  <a:extLst>
                    <a:ext uri="{9D8B030D-6E8A-4147-A177-3AD203B41FA5}">
                      <a16:colId xmlns:a16="http://schemas.microsoft.com/office/drawing/2014/main" val="3856112842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151611946"/>
                    </a:ext>
                  </a:extLst>
                </a:gridCol>
                <a:gridCol w="2385988">
                  <a:extLst>
                    <a:ext uri="{9D8B030D-6E8A-4147-A177-3AD203B41FA5}">
                      <a16:colId xmlns:a16="http://schemas.microsoft.com/office/drawing/2014/main" val="1342375880"/>
                    </a:ext>
                  </a:extLst>
                </a:gridCol>
              </a:tblGrid>
              <a:tr h="45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10/7~14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15~21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22~31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11/1~14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15~17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18~30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12/1~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18600"/>
                  </a:ext>
                </a:extLst>
              </a:tr>
              <a:tr h="1179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스테이지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맵 제작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몬스터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 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블루프린트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프로그래밍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버그</a:t>
                      </a:r>
                      <a:r>
                        <a:rPr lang="ko-KR" altLang="en-US" sz="1400" baseline="0" dirty="0" smtClean="0"/>
                        <a:t> 찾기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제작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부족한 점 보완 및 마무리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13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178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65</TotalTime>
  <Words>137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Gill Sans MT</vt:lpstr>
      <vt:lpstr>휴먼매직체</vt:lpstr>
      <vt:lpstr>Arial</vt:lpstr>
      <vt:lpstr>Parcel</vt:lpstr>
      <vt:lpstr>게임엔진</vt:lpstr>
      <vt:lpstr>3d 격투게임</vt:lpstr>
      <vt:lpstr>PowerPoint 프레젠테이션</vt:lpstr>
      <vt:lpstr>맵</vt:lpstr>
      <vt:lpstr>몬스터, 무기</vt:lpstr>
      <vt:lpstr>타임라인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게임엔진</dc:title>
  <dc:creator>student</dc:creator>
  <cp:lastModifiedBy>student</cp:lastModifiedBy>
  <cp:revision>6</cp:revision>
  <dcterms:created xsi:type="dcterms:W3CDTF">2023-10-06T04:08:23Z</dcterms:created>
  <dcterms:modified xsi:type="dcterms:W3CDTF">2023-10-06T05:13:35Z</dcterms:modified>
</cp:coreProperties>
</file>