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9" r:id="rId4"/>
    <p:sldId id="258" r:id="rId5"/>
    <p:sldId id="260" r:id="rId6"/>
    <p:sldId id="262" r:id="rId7"/>
    <p:sldId id="263" r:id="rId8"/>
    <p:sldId id="264" r:id="rId9"/>
    <p:sldId id="273" r:id="rId10"/>
    <p:sldId id="270" r:id="rId11"/>
    <p:sldId id="271"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97C33A-EA02-4F7C-8978-4E20B81A0856}" v="8" dt="2022-06-14T10:14:48.550"/>
    <p1510:client id="{3046F9CF-656A-4446-8CC7-AF8C0CA493E9}" v="1070" dt="2022-06-14T07:41:36.919"/>
    <p1510:client id="{384BBD52-8E26-8B87-C376-EB3F86B2E771}" v="24" dt="2022-06-15T09:42:48.936"/>
    <p1510:client id="{666ABF33-F7F4-7B58-D6C6-F83141CE6BF1}" v="298" dt="2022-06-14T09:30:43.592"/>
    <p1510:client id="{7A5E6306-94BF-E4F7-978A-1328A82785D7}" v="52" dt="2022-06-15T06:48:10.642"/>
    <p1510:client id="{8B55EDF1-48C7-4F22-8716-14E363EAD21E}" v="28" dt="2022-06-14T11:06:03.845"/>
    <p1510:client id="{99F969D9-D357-4052-84CA-DC3B21BE9306}" v="56" dt="2022-06-14T10:23:44.365"/>
    <p1510:client id="{9B88A1B5-026D-B92F-E56B-3756E1E8A17A}" v="3" dt="2022-06-15T09:09:06.379"/>
    <p1510:client id="{A19DA45B-BF8D-45CF-9F58-72A165EFA935}" v="58" dt="2022-06-15T09:06:46.651"/>
    <p1510:client id="{F43D369D-A5B5-DF5B-F1E5-0D2CE8F6B274}" v="153" dt="2022-06-14T14:27:26.3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BF47EF-942E-4B62-827E-C2C48C01011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8E465D9D-F193-43F9-AF08-A1B6AE608D76}">
      <dgm:prSet/>
      <dgm:spPr/>
      <dgm:t>
        <a:bodyPr/>
        <a:lstStyle/>
        <a:p>
          <a:r>
            <a:rPr lang="en-US"/>
            <a:t>Load the CSV file to local using </a:t>
          </a:r>
          <a:r>
            <a:rPr lang="en-US" err="1"/>
            <a:t>wget</a:t>
          </a:r>
          <a:r>
            <a:rPr lang="en-US"/>
            <a:t> command </a:t>
          </a:r>
        </a:p>
      </dgm:t>
    </dgm:pt>
    <dgm:pt modelId="{FF7EBAA7-84C4-4B55-9423-EE43F7693FA6}" type="parTrans" cxnId="{E414A35F-A8DF-48E9-82E3-751BDA567175}">
      <dgm:prSet/>
      <dgm:spPr/>
      <dgm:t>
        <a:bodyPr/>
        <a:lstStyle/>
        <a:p>
          <a:endParaRPr lang="en-US"/>
        </a:p>
      </dgm:t>
    </dgm:pt>
    <dgm:pt modelId="{CCFD8BFB-CC31-4B99-9670-7D0F27508360}" type="sibTrans" cxnId="{E414A35F-A8DF-48E9-82E3-751BDA567175}">
      <dgm:prSet/>
      <dgm:spPr/>
      <dgm:t>
        <a:bodyPr/>
        <a:lstStyle/>
        <a:p>
          <a:endParaRPr lang="en-US"/>
        </a:p>
      </dgm:t>
    </dgm:pt>
    <dgm:pt modelId="{CC7FB349-A1CC-46A6-95B4-815B6C652D40}">
      <dgm:prSet/>
      <dgm:spPr/>
      <dgm:t>
        <a:bodyPr/>
        <a:lstStyle/>
        <a:p>
          <a:r>
            <a:rPr lang="en-US"/>
            <a:t>Started with </a:t>
          </a:r>
          <a:r>
            <a:rPr lang="en-US" err="1"/>
            <a:t>PySpark</a:t>
          </a:r>
          <a:r>
            <a:rPr lang="en-US"/>
            <a:t> and read the CSV file using </a:t>
          </a:r>
          <a:r>
            <a:rPr lang="en-US" err="1"/>
            <a:t>PySpark</a:t>
          </a:r>
          <a:r>
            <a:rPr lang="en-US"/>
            <a:t> </a:t>
          </a:r>
        </a:p>
      </dgm:t>
    </dgm:pt>
    <dgm:pt modelId="{C5AC067F-3872-42D7-BD0D-5E02680983F8}" type="parTrans" cxnId="{4DF1DE04-BBF9-4819-A903-25A78E268D26}">
      <dgm:prSet/>
      <dgm:spPr/>
      <dgm:t>
        <a:bodyPr/>
        <a:lstStyle/>
        <a:p>
          <a:endParaRPr lang="en-US"/>
        </a:p>
      </dgm:t>
    </dgm:pt>
    <dgm:pt modelId="{2B59287C-6C31-41E0-9855-976716255216}" type="sibTrans" cxnId="{4DF1DE04-BBF9-4819-A903-25A78E268D26}">
      <dgm:prSet/>
      <dgm:spPr/>
      <dgm:t>
        <a:bodyPr/>
        <a:lstStyle/>
        <a:p>
          <a:endParaRPr lang="en-US"/>
        </a:p>
      </dgm:t>
    </dgm:pt>
    <dgm:pt modelId="{3174FDBB-AEEF-4A26-8853-F17AE081393A}">
      <dgm:prSet/>
      <dgm:spPr/>
      <dgm:t>
        <a:bodyPr/>
        <a:lstStyle/>
        <a:p>
          <a:pPr rtl="0"/>
          <a:r>
            <a:rPr lang="en-US"/>
            <a:t>Data frame created in</a:t>
          </a:r>
          <a:r>
            <a:rPr lang="en-US">
              <a:latin typeface="Elephant"/>
            </a:rPr>
            <a:t> </a:t>
          </a:r>
          <a:r>
            <a:rPr lang="en-US" b="0" err="1">
              <a:latin typeface="Calibri"/>
              <a:cs typeface="Calibri"/>
            </a:rPr>
            <a:t>Pyspark</a:t>
          </a:r>
          <a:r>
            <a:rPr lang="en-US" b="0">
              <a:latin typeface="Calibri"/>
              <a:cs typeface="Calibri"/>
            </a:rPr>
            <a:t> </a:t>
          </a:r>
        </a:p>
      </dgm:t>
    </dgm:pt>
    <dgm:pt modelId="{AFF16129-2047-4206-9180-846D11D21B79}" type="parTrans" cxnId="{2E7C692A-A70C-4596-8554-DAF7BBE41FC8}">
      <dgm:prSet/>
      <dgm:spPr/>
      <dgm:t>
        <a:bodyPr/>
        <a:lstStyle/>
        <a:p>
          <a:endParaRPr lang="en-US"/>
        </a:p>
      </dgm:t>
    </dgm:pt>
    <dgm:pt modelId="{BD801495-A6E3-4651-8E94-290FF0A8A59D}" type="sibTrans" cxnId="{2E7C692A-A70C-4596-8554-DAF7BBE41FC8}">
      <dgm:prSet/>
      <dgm:spPr/>
      <dgm:t>
        <a:bodyPr/>
        <a:lstStyle/>
        <a:p>
          <a:endParaRPr lang="en-US"/>
        </a:p>
      </dgm:t>
    </dgm:pt>
    <dgm:pt modelId="{A049046F-5FEF-4C51-85A6-59BA9E244F01}">
      <dgm:prSet/>
      <dgm:spPr/>
      <dgm:t>
        <a:bodyPr/>
        <a:lstStyle/>
        <a:p>
          <a:r>
            <a:rPr lang="en-US"/>
            <a:t>Cleansing, Scrubbing and removing unwanted records from the table</a:t>
          </a:r>
        </a:p>
      </dgm:t>
    </dgm:pt>
    <dgm:pt modelId="{D3367654-A836-4CAA-8FB2-4A84A0C2CEB4}" type="parTrans" cxnId="{63D0C701-BEF5-4788-AE94-C4756257ECD2}">
      <dgm:prSet/>
      <dgm:spPr/>
      <dgm:t>
        <a:bodyPr/>
        <a:lstStyle/>
        <a:p>
          <a:endParaRPr lang="en-US"/>
        </a:p>
      </dgm:t>
    </dgm:pt>
    <dgm:pt modelId="{3CBB0D0A-3CB1-429A-8529-054C6EDCBBFF}" type="sibTrans" cxnId="{63D0C701-BEF5-4788-AE94-C4756257ECD2}">
      <dgm:prSet/>
      <dgm:spPr/>
      <dgm:t>
        <a:bodyPr/>
        <a:lstStyle/>
        <a:p>
          <a:endParaRPr lang="en-US"/>
        </a:p>
      </dgm:t>
    </dgm:pt>
    <dgm:pt modelId="{A9BEBDA7-A384-44BC-A3C7-4AB2AA700F4D}">
      <dgm:prSet/>
      <dgm:spPr/>
      <dgm:t>
        <a:bodyPr/>
        <a:lstStyle/>
        <a:p>
          <a:r>
            <a:rPr lang="en-US"/>
            <a:t>Dropping columns with null values</a:t>
          </a:r>
        </a:p>
      </dgm:t>
    </dgm:pt>
    <dgm:pt modelId="{CA0C62AF-2897-4E90-8020-BCAB7AB8416D}" type="parTrans" cxnId="{2FEE7FFC-C26F-46A9-8278-A31F63F70283}">
      <dgm:prSet/>
      <dgm:spPr/>
      <dgm:t>
        <a:bodyPr/>
        <a:lstStyle/>
        <a:p>
          <a:endParaRPr lang="en-US"/>
        </a:p>
      </dgm:t>
    </dgm:pt>
    <dgm:pt modelId="{C79A1A80-FE62-48C6-BB3D-28DCC275CF7B}" type="sibTrans" cxnId="{2FEE7FFC-C26F-46A9-8278-A31F63F70283}">
      <dgm:prSet/>
      <dgm:spPr/>
      <dgm:t>
        <a:bodyPr/>
        <a:lstStyle/>
        <a:p>
          <a:endParaRPr lang="en-US"/>
        </a:p>
      </dgm:t>
    </dgm:pt>
    <dgm:pt modelId="{F7A8FE52-75B7-460C-B912-67924C52E19E}">
      <dgm:prSet/>
      <dgm:spPr/>
      <dgm:t>
        <a:bodyPr/>
        <a:lstStyle/>
        <a:p>
          <a:r>
            <a:rPr lang="en-US">
              <a:latin typeface="Century Gothic"/>
            </a:rPr>
            <a:t>Applying  possible Transformation on data frames</a:t>
          </a:r>
        </a:p>
      </dgm:t>
    </dgm:pt>
    <dgm:pt modelId="{9662F278-A4EB-4F53-8796-AF92B083DA01}" type="parTrans" cxnId="{F822E118-AA34-42E6-9BD6-7BA27ED3393B}">
      <dgm:prSet/>
      <dgm:spPr/>
      <dgm:t>
        <a:bodyPr/>
        <a:lstStyle/>
        <a:p>
          <a:endParaRPr lang="en-US"/>
        </a:p>
      </dgm:t>
    </dgm:pt>
    <dgm:pt modelId="{02CB4E6B-AFF9-431F-9170-BABF41DECDEF}" type="sibTrans" cxnId="{F822E118-AA34-42E6-9BD6-7BA27ED3393B}">
      <dgm:prSet/>
      <dgm:spPr/>
      <dgm:t>
        <a:bodyPr/>
        <a:lstStyle/>
        <a:p>
          <a:endParaRPr lang="en-US"/>
        </a:p>
      </dgm:t>
    </dgm:pt>
    <dgm:pt modelId="{D372211A-1270-4194-B316-EBDB7E5A594A}">
      <dgm:prSet/>
      <dgm:spPr/>
      <dgm:t>
        <a:bodyPr/>
        <a:lstStyle/>
        <a:p>
          <a:r>
            <a:rPr lang="en-US">
              <a:latin typeface="Century Gothic"/>
            </a:rPr>
            <a:t>Performing necessary aggregate functions in particular columns.</a:t>
          </a:r>
          <a:br>
            <a:rPr lang="en-US">
              <a:latin typeface="Century Gothic"/>
            </a:rPr>
          </a:br>
          <a:endParaRPr lang="en-US">
            <a:latin typeface="Century Gothic"/>
          </a:endParaRPr>
        </a:p>
      </dgm:t>
    </dgm:pt>
    <dgm:pt modelId="{818FD303-0BC9-4815-9F7F-9935DE3CC890}" type="parTrans" cxnId="{4FB26793-3C1D-4FE6-BFE1-462C890AE77B}">
      <dgm:prSet/>
      <dgm:spPr/>
      <dgm:t>
        <a:bodyPr/>
        <a:lstStyle/>
        <a:p>
          <a:endParaRPr lang="en-US"/>
        </a:p>
      </dgm:t>
    </dgm:pt>
    <dgm:pt modelId="{006AAF33-4E01-4B6F-81CD-FBF856B3E43E}" type="sibTrans" cxnId="{4FB26793-3C1D-4FE6-BFE1-462C890AE77B}">
      <dgm:prSet/>
      <dgm:spPr/>
      <dgm:t>
        <a:bodyPr/>
        <a:lstStyle/>
        <a:p>
          <a:endParaRPr lang="en-US"/>
        </a:p>
      </dgm:t>
    </dgm:pt>
    <dgm:pt modelId="{69FD312E-DDE8-464F-BF77-A41C21F36A96}" type="pres">
      <dgm:prSet presAssocID="{05BF47EF-942E-4B62-827E-C2C48C01011F}" presName="vert0" presStyleCnt="0">
        <dgm:presLayoutVars>
          <dgm:dir/>
          <dgm:animOne val="branch"/>
          <dgm:animLvl val="lvl"/>
        </dgm:presLayoutVars>
      </dgm:prSet>
      <dgm:spPr/>
    </dgm:pt>
    <dgm:pt modelId="{2454039B-FE95-45F8-AD80-04F5E7E5A404}" type="pres">
      <dgm:prSet presAssocID="{8E465D9D-F193-43F9-AF08-A1B6AE608D76}" presName="thickLine" presStyleLbl="alignNode1" presStyleIdx="0" presStyleCnt="7"/>
      <dgm:spPr/>
    </dgm:pt>
    <dgm:pt modelId="{9003DBD1-DE42-4722-BBB0-5DEFE5FA0579}" type="pres">
      <dgm:prSet presAssocID="{8E465D9D-F193-43F9-AF08-A1B6AE608D76}" presName="horz1" presStyleCnt="0"/>
      <dgm:spPr/>
    </dgm:pt>
    <dgm:pt modelId="{5A5C52C4-0948-463D-9AEB-EA660575DBF8}" type="pres">
      <dgm:prSet presAssocID="{8E465D9D-F193-43F9-AF08-A1B6AE608D76}" presName="tx1" presStyleLbl="revTx" presStyleIdx="0" presStyleCnt="7"/>
      <dgm:spPr/>
    </dgm:pt>
    <dgm:pt modelId="{BF810A3B-1E96-43B5-B06A-53769A94C705}" type="pres">
      <dgm:prSet presAssocID="{8E465D9D-F193-43F9-AF08-A1B6AE608D76}" presName="vert1" presStyleCnt="0"/>
      <dgm:spPr/>
    </dgm:pt>
    <dgm:pt modelId="{40DBA47D-264B-4C54-BF6E-37536BD943E2}" type="pres">
      <dgm:prSet presAssocID="{CC7FB349-A1CC-46A6-95B4-815B6C652D40}" presName="thickLine" presStyleLbl="alignNode1" presStyleIdx="1" presStyleCnt="7"/>
      <dgm:spPr/>
    </dgm:pt>
    <dgm:pt modelId="{917BDFEA-366B-4522-86A9-C09C383D7E4E}" type="pres">
      <dgm:prSet presAssocID="{CC7FB349-A1CC-46A6-95B4-815B6C652D40}" presName="horz1" presStyleCnt="0"/>
      <dgm:spPr/>
    </dgm:pt>
    <dgm:pt modelId="{CB8F84C9-9C11-4381-A746-A531A91F0304}" type="pres">
      <dgm:prSet presAssocID="{CC7FB349-A1CC-46A6-95B4-815B6C652D40}" presName="tx1" presStyleLbl="revTx" presStyleIdx="1" presStyleCnt="7"/>
      <dgm:spPr/>
    </dgm:pt>
    <dgm:pt modelId="{769E0706-4785-4D61-A5D0-A38ECAAEE200}" type="pres">
      <dgm:prSet presAssocID="{CC7FB349-A1CC-46A6-95B4-815B6C652D40}" presName="vert1" presStyleCnt="0"/>
      <dgm:spPr/>
    </dgm:pt>
    <dgm:pt modelId="{B56A4C35-CB15-4196-80A6-7A8E2F473492}" type="pres">
      <dgm:prSet presAssocID="{3174FDBB-AEEF-4A26-8853-F17AE081393A}" presName="thickLine" presStyleLbl="alignNode1" presStyleIdx="2" presStyleCnt="7"/>
      <dgm:spPr/>
    </dgm:pt>
    <dgm:pt modelId="{A0839421-FA1C-40CC-99F4-8710D90BD6A3}" type="pres">
      <dgm:prSet presAssocID="{3174FDBB-AEEF-4A26-8853-F17AE081393A}" presName="horz1" presStyleCnt="0"/>
      <dgm:spPr/>
    </dgm:pt>
    <dgm:pt modelId="{AF39448D-3A1D-43BD-BF2F-698A29A7DC59}" type="pres">
      <dgm:prSet presAssocID="{3174FDBB-AEEF-4A26-8853-F17AE081393A}" presName="tx1" presStyleLbl="revTx" presStyleIdx="2" presStyleCnt="7"/>
      <dgm:spPr/>
    </dgm:pt>
    <dgm:pt modelId="{21597175-19A6-4A91-8314-E1BDD9346014}" type="pres">
      <dgm:prSet presAssocID="{3174FDBB-AEEF-4A26-8853-F17AE081393A}" presName="vert1" presStyleCnt="0"/>
      <dgm:spPr/>
    </dgm:pt>
    <dgm:pt modelId="{133B7312-9E22-4D0C-9F5F-394F43E3A9A3}" type="pres">
      <dgm:prSet presAssocID="{A049046F-5FEF-4C51-85A6-59BA9E244F01}" presName="thickLine" presStyleLbl="alignNode1" presStyleIdx="3" presStyleCnt="7"/>
      <dgm:spPr/>
    </dgm:pt>
    <dgm:pt modelId="{B3295CB7-2A82-4FB1-BF5C-E8FF6A238B0B}" type="pres">
      <dgm:prSet presAssocID="{A049046F-5FEF-4C51-85A6-59BA9E244F01}" presName="horz1" presStyleCnt="0"/>
      <dgm:spPr/>
    </dgm:pt>
    <dgm:pt modelId="{AA594BF5-284C-4FD1-854D-6648ED0560EF}" type="pres">
      <dgm:prSet presAssocID="{A049046F-5FEF-4C51-85A6-59BA9E244F01}" presName="tx1" presStyleLbl="revTx" presStyleIdx="3" presStyleCnt="7"/>
      <dgm:spPr/>
    </dgm:pt>
    <dgm:pt modelId="{54A08424-849B-4CA5-BDA3-03BD897CC0C3}" type="pres">
      <dgm:prSet presAssocID="{A049046F-5FEF-4C51-85A6-59BA9E244F01}" presName="vert1" presStyleCnt="0"/>
      <dgm:spPr/>
    </dgm:pt>
    <dgm:pt modelId="{54AD2862-80E1-4DEA-BD2E-E2B233AB63FA}" type="pres">
      <dgm:prSet presAssocID="{A9BEBDA7-A384-44BC-A3C7-4AB2AA700F4D}" presName="thickLine" presStyleLbl="alignNode1" presStyleIdx="4" presStyleCnt="7"/>
      <dgm:spPr/>
    </dgm:pt>
    <dgm:pt modelId="{A8DBCFB4-FA90-4F9E-9F41-B41355B395DD}" type="pres">
      <dgm:prSet presAssocID="{A9BEBDA7-A384-44BC-A3C7-4AB2AA700F4D}" presName="horz1" presStyleCnt="0"/>
      <dgm:spPr/>
    </dgm:pt>
    <dgm:pt modelId="{49F21570-1857-4F22-B708-DD2917634F77}" type="pres">
      <dgm:prSet presAssocID="{A9BEBDA7-A384-44BC-A3C7-4AB2AA700F4D}" presName="tx1" presStyleLbl="revTx" presStyleIdx="4" presStyleCnt="7"/>
      <dgm:spPr/>
    </dgm:pt>
    <dgm:pt modelId="{9077D1AE-142E-4F4C-AFEA-94C4EB2CA647}" type="pres">
      <dgm:prSet presAssocID="{A9BEBDA7-A384-44BC-A3C7-4AB2AA700F4D}" presName="vert1" presStyleCnt="0"/>
      <dgm:spPr/>
    </dgm:pt>
    <dgm:pt modelId="{1E1987FF-6657-46C7-8671-D602E4E69AB2}" type="pres">
      <dgm:prSet presAssocID="{F7A8FE52-75B7-460C-B912-67924C52E19E}" presName="thickLine" presStyleLbl="alignNode1" presStyleIdx="5" presStyleCnt="7"/>
      <dgm:spPr/>
    </dgm:pt>
    <dgm:pt modelId="{94073F35-2361-4F54-A915-858FC11BD9F8}" type="pres">
      <dgm:prSet presAssocID="{F7A8FE52-75B7-460C-B912-67924C52E19E}" presName="horz1" presStyleCnt="0"/>
      <dgm:spPr/>
    </dgm:pt>
    <dgm:pt modelId="{2D2099F0-D414-4610-AAA9-FA42F30FF417}" type="pres">
      <dgm:prSet presAssocID="{F7A8FE52-75B7-460C-B912-67924C52E19E}" presName="tx1" presStyleLbl="revTx" presStyleIdx="5" presStyleCnt="7"/>
      <dgm:spPr/>
    </dgm:pt>
    <dgm:pt modelId="{AC8B99EC-317F-44CA-B5BC-2579D79C724D}" type="pres">
      <dgm:prSet presAssocID="{F7A8FE52-75B7-460C-B912-67924C52E19E}" presName="vert1" presStyleCnt="0"/>
      <dgm:spPr/>
    </dgm:pt>
    <dgm:pt modelId="{0DD8A4E4-2894-46A2-9344-C17CFD127966}" type="pres">
      <dgm:prSet presAssocID="{D372211A-1270-4194-B316-EBDB7E5A594A}" presName="thickLine" presStyleLbl="alignNode1" presStyleIdx="6" presStyleCnt="7"/>
      <dgm:spPr/>
    </dgm:pt>
    <dgm:pt modelId="{9A4D241A-FE11-4503-BDD9-3F2024B68B00}" type="pres">
      <dgm:prSet presAssocID="{D372211A-1270-4194-B316-EBDB7E5A594A}" presName="horz1" presStyleCnt="0"/>
      <dgm:spPr/>
    </dgm:pt>
    <dgm:pt modelId="{5BD0B5B8-50C1-48AA-87EB-663F685EDBA5}" type="pres">
      <dgm:prSet presAssocID="{D372211A-1270-4194-B316-EBDB7E5A594A}" presName="tx1" presStyleLbl="revTx" presStyleIdx="6" presStyleCnt="7"/>
      <dgm:spPr/>
    </dgm:pt>
    <dgm:pt modelId="{62C5B4D1-FD99-48E0-82CD-20DBBD8532CC}" type="pres">
      <dgm:prSet presAssocID="{D372211A-1270-4194-B316-EBDB7E5A594A}" presName="vert1" presStyleCnt="0"/>
      <dgm:spPr/>
    </dgm:pt>
  </dgm:ptLst>
  <dgm:cxnLst>
    <dgm:cxn modelId="{63D0C701-BEF5-4788-AE94-C4756257ECD2}" srcId="{05BF47EF-942E-4B62-827E-C2C48C01011F}" destId="{A049046F-5FEF-4C51-85A6-59BA9E244F01}" srcOrd="3" destOrd="0" parTransId="{D3367654-A836-4CAA-8FB2-4A84A0C2CEB4}" sibTransId="{3CBB0D0A-3CB1-429A-8529-054C6EDCBBFF}"/>
    <dgm:cxn modelId="{4DF1DE04-BBF9-4819-A903-25A78E268D26}" srcId="{05BF47EF-942E-4B62-827E-C2C48C01011F}" destId="{CC7FB349-A1CC-46A6-95B4-815B6C652D40}" srcOrd="1" destOrd="0" parTransId="{C5AC067F-3872-42D7-BD0D-5E02680983F8}" sibTransId="{2B59287C-6C31-41E0-9855-976716255216}"/>
    <dgm:cxn modelId="{F822E118-AA34-42E6-9BD6-7BA27ED3393B}" srcId="{05BF47EF-942E-4B62-827E-C2C48C01011F}" destId="{F7A8FE52-75B7-460C-B912-67924C52E19E}" srcOrd="5" destOrd="0" parTransId="{9662F278-A4EB-4F53-8796-AF92B083DA01}" sibTransId="{02CB4E6B-AFF9-431F-9170-BABF41DECDEF}"/>
    <dgm:cxn modelId="{AA758326-B8F6-44B1-B460-733CA812E1D4}" type="presOf" srcId="{A9BEBDA7-A384-44BC-A3C7-4AB2AA700F4D}" destId="{49F21570-1857-4F22-B708-DD2917634F77}" srcOrd="0" destOrd="0" presId="urn:microsoft.com/office/officeart/2008/layout/LinedList"/>
    <dgm:cxn modelId="{2E7C692A-A70C-4596-8554-DAF7BBE41FC8}" srcId="{05BF47EF-942E-4B62-827E-C2C48C01011F}" destId="{3174FDBB-AEEF-4A26-8853-F17AE081393A}" srcOrd="2" destOrd="0" parTransId="{AFF16129-2047-4206-9180-846D11D21B79}" sibTransId="{BD801495-A6E3-4651-8E94-290FF0A8A59D}"/>
    <dgm:cxn modelId="{C1DC0A39-7FA7-4BCB-9EE6-344B02CED52C}" type="presOf" srcId="{3174FDBB-AEEF-4A26-8853-F17AE081393A}" destId="{AF39448D-3A1D-43BD-BF2F-698A29A7DC59}" srcOrd="0" destOrd="0" presId="urn:microsoft.com/office/officeart/2008/layout/LinedList"/>
    <dgm:cxn modelId="{E414A35F-A8DF-48E9-82E3-751BDA567175}" srcId="{05BF47EF-942E-4B62-827E-C2C48C01011F}" destId="{8E465D9D-F193-43F9-AF08-A1B6AE608D76}" srcOrd="0" destOrd="0" parTransId="{FF7EBAA7-84C4-4B55-9423-EE43F7693FA6}" sibTransId="{CCFD8BFB-CC31-4B99-9670-7D0F27508360}"/>
    <dgm:cxn modelId="{487C6073-01F6-459B-891F-24E346830E04}" type="presOf" srcId="{05BF47EF-942E-4B62-827E-C2C48C01011F}" destId="{69FD312E-DDE8-464F-BF77-A41C21F36A96}" srcOrd="0" destOrd="0" presId="urn:microsoft.com/office/officeart/2008/layout/LinedList"/>
    <dgm:cxn modelId="{D3723854-DA07-497B-B026-63049F62468E}" type="presOf" srcId="{D372211A-1270-4194-B316-EBDB7E5A594A}" destId="{5BD0B5B8-50C1-48AA-87EB-663F685EDBA5}" srcOrd="0" destOrd="0" presId="urn:microsoft.com/office/officeart/2008/layout/LinedList"/>
    <dgm:cxn modelId="{8B1AFB7B-4B7F-41EE-8416-D09F5BD114ED}" type="presOf" srcId="{8E465D9D-F193-43F9-AF08-A1B6AE608D76}" destId="{5A5C52C4-0948-463D-9AEB-EA660575DBF8}" srcOrd="0" destOrd="0" presId="urn:microsoft.com/office/officeart/2008/layout/LinedList"/>
    <dgm:cxn modelId="{4FB26793-3C1D-4FE6-BFE1-462C890AE77B}" srcId="{05BF47EF-942E-4B62-827E-C2C48C01011F}" destId="{D372211A-1270-4194-B316-EBDB7E5A594A}" srcOrd="6" destOrd="0" parTransId="{818FD303-0BC9-4815-9F7F-9935DE3CC890}" sibTransId="{006AAF33-4E01-4B6F-81CD-FBF856B3E43E}"/>
    <dgm:cxn modelId="{3B192BA1-141B-486E-9CC6-16EEE5063E4A}" type="presOf" srcId="{CC7FB349-A1CC-46A6-95B4-815B6C652D40}" destId="{CB8F84C9-9C11-4381-A746-A531A91F0304}" srcOrd="0" destOrd="0" presId="urn:microsoft.com/office/officeart/2008/layout/LinedList"/>
    <dgm:cxn modelId="{22C34BA9-EEC0-4EE6-91B1-B49030085B88}" type="presOf" srcId="{F7A8FE52-75B7-460C-B912-67924C52E19E}" destId="{2D2099F0-D414-4610-AAA9-FA42F30FF417}" srcOrd="0" destOrd="0" presId="urn:microsoft.com/office/officeart/2008/layout/LinedList"/>
    <dgm:cxn modelId="{D16F74B9-7DCE-4C9D-9FCA-B7C9C9327A8D}" type="presOf" srcId="{A049046F-5FEF-4C51-85A6-59BA9E244F01}" destId="{AA594BF5-284C-4FD1-854D-6648ED0560EF}" srcOrd="0" destOrd="0" presId="urn:microsoft.com/office/officeart/2008/layout/LinedList"/>
    <dgm:cxn modelId="{2FEE7FFC-C26F-46A9-8278-A31F63F70283}" srcId="{05BF47EF-942E-4B62-827E-C2C48C01011F}" destId="{A9BEBDA7-A384-44BC-A3C7-4AB2AA700F4D}" srcOrd="4" destOrd="0" parTransId="{CA0C62AF-2897-4E90-8020-BCAB7AB8416D}" sibTransId="{C79A1A80-FE62-48C6-BB3D-28DCC275CF7B}"/>
    <dgm:cxn modelId="{7B996CDB-4E99-4636-9274-94BE805BC75C}" type="presParOf" srcId="{69FD312E-DDE8-464F-BF77-A41C21F36A96}" destId="{2454039B-FE95-45F8-AD80-04F5E7E5A404}" srcOrd="0" destOrd="0" presId="urn:microsoft.com/office/officeart/2008/layout/LinedList"/>
    <dgm:cxn modelId="{98A5710A-7EB8-4543-BB0A-2BF306DDFAB7}" type="presParOf" srcId="{69FD312E-DDE8-464F-BF77-A41C21F36A96}" destId="{9003DBD1-DE42-4722-BBB0-5DEFE5FA0579}" srcOrd="1" destOrd="0" presId="urn:microsoft.com/office/officeart/2008/layout/LinedList"/>
    <dgm:cxn modelId="{9104D30D-4BC9-4583-97A2-8CD742105A27}" type="presParOf" srcId="{9003DBD1-DE42-4722-BBB0-5DEFE5FA0579}" destId="{5A5C52C4-0948-463D-9AEB-EA660575DBF8}" srcOrd="0" destOrd="0" presId="urn:microsoft.com/office/officeart/2008/layout/LinedList"/>
    <dgm:cxn modelId="{A08458A4-6B67-43AB-B542-E16B2208B236}" type="presParOf" srcId="{9003DBD1-DE42-4722-BBB0-5DEFE5FA0579}" destId="{BF810A3B-1E96-43B5-B06A-53769A94C705}" srcOrd="1" destOrd="0" presId="urn:microsoft.com/office/officeart/2008/layout/LinedList"/>
    <dgm:cxn modelId="{21651D00-9579-4BFB-8E6C-A2629726ACAC}" type="presParOf" srcId="{69FD312E-DDE8-464F-BF77-A41C21F36A96}" destId="{40DBA47D-264B-4C54-BF6E-37536BD943E2}" srcOrd="2" destOrd="0" presId="urn:microsoft.com/office/officeart/2008/layout/LinedList"/>
    <dgm:cxn modelId="{80E2C87D-9EBC-47C7-8A49-961C170F4275}" type="presParOf" srcId="{69FD312E-DDE8-464F-BF77-A41C21F36A96}" destId="{917BDFEA-366B-4522-86A9-C09C383D7E4E}" srcOrd="3" destOrd="0" presId="urn:microsoft.com/office/officeart/2008/layout/LinedList"/>
    <dgm:cxn modelId="{3241996C-6F72-4FAB-A7F8-9CB0DCDA01F9}" type="presParOf" srcId="{917BDFEA-366B-4522-86A9-C09C383D7E4E}" destId="{CB8F84C9-9C11-4381-A746-A531A91F0304}" srcOrd="0" destOrd="0" presId="urn:microsoft.com/office/officeart/2008/layout/LinedList"/>
    <dgm:cxn modelId="{085927C0-5682-496E-9652-30CA35D50408}" type="presParOf" srcId="{917BDFEA-366B-4522-86A9-C09C383D7E4E}" destId="{769E0706-4785-4D61-A5D0-A38ECAAEE200}" srcOrd="1" destOrd="0" presId="urn:microsoft.com/office/officeart/2008/layout/LinedList"/>
    <dgm:cxn modelId="{D182FE20-B015-4241-BDD3-DD5D3356170D}" type="presParOf" srcId="{69FD312E-DDE8-464F-BF77-A41C21F36A96}" destId="{B56A4C35-CB15-4196-80A6-7A8E2F473492}" srcOrd="4" destOrd="0" presId="urn:microsoft.com/office/officeart/2008/layout/LinedList"/>
    <dgm:cxn modelId="{2349D4A0-8D55-4E77-AC08-92F514A99926}" type="presParOf" srcId="{69FD312E-DDE8-464F-BF77-A41C21F36A96}" destId="{A0839421-FA1C-40CC-99F4-8710D90BD6A3}" srcOrd="5" destOrd="0" presId="urn:microsoft.com/office/officeart/2008/layout/LinedList"/>
    <dgm:cxn modelId="{8E90DF6E-1A9C-41F7-BF31-11C5A505AE1A}" type="presParOf" srcId="{A0839421-FA1C-40CC-99F4-8710D90BD6A3}" destId="{AF39448D-3A1D-43BD-BF2F-698A29A7DC59}" srcOrd="0" destOrd="0" presId="urn:microsoft.com/office/officeart/2008/layout/LinedList"/>
    <dgm:cxn modelId="{9D6A1238-B9CE-468C-9491-FFE71B77E952}" type="presParOf" srcId="{A0839421-FA1C-40CC-99F4-8710D90BD6A3}" destId="{21597175-19A6-4A91-8314-E1BDD9346014}" srcOrd="1" destOrd="0" presId="urn:microsoft.com/office/officeart/2008/layout/LinedList"/>
    <dgm:cxn modelId="{69EC2338-8C78-4FBD-8973-F3A71489B9C7}" type="presParOf" srcId="{69FD312E-DDE8-464F-BF77-A41C21F36A96}" destId="{133B7312-9E22-4D0C-9F5F-394F43E3A9A3}" srcOrd="6" destOrd="0" presId="urn:microsoft.com/office/officeart/2008/layout/LinedList"/>
    <dgm:cxn modelId="{657EB937-B74E-44AA-8A4E-84233FC81EB0}" type="presParOf" srcId="{69FD312E-DDE8-464F-BF77-A41C21F36A96}" destId="{B3295CB7-2A82-4FB1-BF5C-E8FF6A238B0B}" srcOrd="7" destOrd="0" presId="urn:microsoft.com/office/officeart/2008/layout/LinedList"/>
    <dgm:cxn modelId="{D08F818C-C331-4222-AF0E-874ED2A9EB4B}" type="presParOf" srcId="{B3295CB7-2A82-4FB1-BF5C-E8FF6A238B0B}" destId="{AA594BF5-284C-4FD1-854D-6648ED0560EF}" srcOrd="0" destOrd="0" presId="urn:microsoft.com/office/officeart/2008/layout/LinedList"/>
    <dgm:cxn modelId="{4104374E-8DF5-4DC1-88B1-3AA656FC2D9D}" type="presParOf" srcId="{B3295CB7-2A82-4FB1-BF5C-E8FF6A238B0B}" destId="{54A08424-849B-4CA5-BDA3-03BD897CC0C3}" srcOrd="1" destOrd="0" presId="urn:microsoft.com/office/officeart/2008/layout/LinedList"/>
    <dgm:cxn modelId="{A53361AA-280A-4CE5-B7AB-433546C299F3}" type="presParOf" srcId="{69FD312E-DDE8-464F-BF77-A41C21F36A96}" destId="{54AD2862-80E1-4DEA-BD2E-E2B233AB63FA}" srcOrd="8" destOrd="0" presId="urn:microsoft.com/office/officeart/2008/layout/LinedList"/>
    <dgm:cxn modelId="{9B8091D7-20F5-40FD-BBFC-8F2702BA8F2C}" type="presParOf" srcId="{69FD312E-DDE8-464F-BF77-A41C21F36A96}" destId="{A8DBCFB4-FA90-4F9E-9F41-B41355B395DD}" srcOrd="9" destOrd="0" presId="urn:microsoft.com/office/officeart/2008/layout/LinedList"/>
    <dgm:cxn modelId="{20CB48E8-3430-4D37-A195-011D17F180F0}" type="presParOf" srcId="{A8DBCFB4-FA90-4F9E-9F41-B41355B395DD}" destId="{49F21570-1857-4F22-B708-DD2917634F77}" srcOrd="0" destOrd="0" presId="urn:microsoft.com/office/officeart/2008/layout/LinedList"/>
    <dgm:cxn modelId="{76EADF7E-6117-45A3-849C-83A968DAAB00}" type="presParOf" srcId="{A8DBCFB4-FA90-4F9E-9F41-B41355B395DD}" destId="{9077D1AE-142E-4F4C-AFEA-94C4EB2CA647}" srcOrd="1" destOrd="0" presId="urn:microsoft.com/office/officeart/2008/layout/LinedList"/>
    <dgm:cxn modelId="{D2629E6A-4D53-4F05-93D8-C7BCCCD1BA24}" type="presParOf" srcId="{69FD312E-DDE8-464F-BF77-A41C21F36A96}" destId="{1E1987FF-6657-46C7-8671-D602E4E69AB2}" srcOrd="10" destOrd="0" presId="urn:microsoft.com/office/officeart/2008/layout/LinedList"/>
    <dgm:cxn modelId="{D9E120F3-AE26-40B2-BCBB-ADC7480DDA1F}" type="presParOf" srcId="{69FD312E-DDE8-464F-BF77-A41C21F36A96}" destId="{94073F35-2361-4F54-A915-858FC11BD9F8}" srcOrd="11" destOrd="0" presId="urn:microsoft.com/office/officeart/2008/layout/LinedList"/>
    <dgm:cxn modelId="{B7FCD6A8-0F4B-4E67-805D-19E132E4701F}" type="presParOf" srcId="{94073F35-2361-4F54-A915-858FC11BD9F8}" destId="{2D2099F0-D414-4610-AAA9-FA42F30FF417}" srcOrd="0" destOrd="0" presId="urn:microsoft.com/office/officeart/2008/layout/LinedList"/>
    <dgm:cxn modelId="{05658696-8C71-4188-A36A-73A579CCBE8B}" type="presParOf" srcId="{94073F35-2361-4F54-A915-858FC11BD9F8}" destId="{AC8B99EC-317F-44CA-B5BC-2579D79C724D}" srcOrd="1" destOrd="0" presId="urn:microsoft.com/office/officeart/2008/layout/LinedList"/>
    <dgm:cxn modelId="{F3595EF9-FBC6-4AE2-963B-E87E238C3C9E}" type="presParOf" srcId="{69FD312E-DDE8-464F-BF77-A41C21F36A96}" destId="{0DD8A4E4-2894-46A2-9344-C17CFD127966}" srcOrd="12" destOrd="0" presId="urn:microsoft.com/office/officeart/2008/layout/LinedList"/>
    <dgm:cxn modelId="{9DE2CD27-3FBF-4F52-B030-B270526AC861}" type="presParOf" srcId="{69FD312E-DDE8-464F-BF77-A41C21F36A96}" destId="{9A4D241A-FE11-4503-BDD9-3F2024B68B00}" srcOrd="13" destOrd="0" presId="urn:microsoft.com/office/officeart/2008/layout/LinedList"/>
    <dgm:cxn modelId="{7D4B55CB-EB83-499F-87BE-42A14C733EBA}" type="presParOf" srcId="{9A4D241A-FE11-4503-BDD9-3F2024B68B00}" destId="{5BD0B5B8-50C1-48AA-87EB-663F685EDBA5}" srcOrd="0" destOrd="0" presId="urn:microsoft.com/office/officeart/2008/layout/LinedList"/>
    <dgm:cxn modelId="{46C0B703-8D6E-42E0-AE58-DC765192466C}" type="presParOf" srcId="{9A4D241A-FE11-4503-BDD9-3F2024B68B00}" destId="{62C5B4D1-FD99-48E0-82CD-20DBBD8532C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F5FF6A-6B90-4777-9AA7-FCF1C98F2D2C}"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6A22FC97-121F-4D66-9445-FF40F1271260}">
      <dgm:prSet/>
      <dgm:spPr/>
      <dgm:t>
        <a:bodyPr/>
        <a:lstStyle/>
        <a:p>
          <a:pPr rtl="0"/>
          <a:r>
            <a:rPr lang="en-US">
              <a:latin typeface="Century Gothic"/>
            </a:rPr>
            <a:t>Spark Transformation is a function that produces new Data frame from the existing Data frames.</a:t>
          </a:r>
        </a:p>
      </dgm:t>
    </dgm:pt>
    <dgm:pt modelId="{A8D618A9-E31C-425B-98C2-81BD77733CA2}" type="parTrans" cxnId="{824ACBEA-871F-456E-B016-2A2589947F23}">
      <dgm:prSet/>
      <dgm:spPr/>
      <dgm:t>
        <a:bodyPr/>
        <a:lstStyle/>
        <a:p>
          <a:endParaRPr lang="en-US"/>
        </a:p>
      </dgm:t>
    </dgm:pt>
    <dgm:pt modelId="{B29F173C-63A1-49B5-B5AC-E5270EB22D68}" type="sibTrans" cxnId="{824ACBEA-871F-456E-B016-2A2589947F23}">
      <dgm:prSet/>
      <dgm:spPr/>
      <dgm:t>
        <a:bodyPr/>
        <a:lstStyle/>
        <a:p>
          <a:endParaRPr lang="en-US"/>
        </a:p>
      </dgm:t>
    </dgm:pt>
    <dgm:pt modelId="{3D8DD97B-6B87-46FF-AE13-76CE7DDA4F62}">
      <dgm:prSet/>
      <dgm:spPr/>
      <dgm:t>
        <a:bodyPr/>
        <a:lstStyle/>
        <a:p>
          <a:r>
            <a:rPr lang="en-US">
              <a:latin typeface="Century Gothic"/>
            </a:rPr>
            <a:t>We applied "</a:t>
          </a:r>
          <a:r>
            <a:rPr lang="en-US" err="1">
              <a:latin typeface="Century Gothic"/>
            </a:rPr>
            <a:t>GroupBy</a:t>
          </a:r>
          <a:r>
            <a:rPr lang="en-US">
              <a:latin typeface="Century Gothic"/>
            </a:rPr>
            <a:t>" to evaluate the confirmed , death cases of covid. </a:t>
          </a:r>
        </a:p>
      </dgm:t>
    </dgm:pt>
    <dgm:pt modelId="{A65F0D4A-3D48-4F2B-AF7E-71776F0F1F16}" type="parTrans" cxnId="{4422170E-8CE5-4417-999E-9B00F58DE0CB}">
      <dgm:prSet/>
      <dgm:spPr/>
      <dgm:t>
        <a:bodyPr/>
        <a:lstStyle/>
        <a:p>
          <a:endParaRPr lang="en-US"/>
        </a:p>
      </dgm:t>
    </dgm:pt>
    <dgm:pt modelId="{188F55C9-952F-47AF-AD9A-8C03DA7ADBE2}" type="sibTrans" cxnId="{4422170E-8CE5-4417-999E-9B00F58DE0CB}">
      <dgm:prSet/>
      <dgm:spPr/>
      <dgm:t>
        <a:bodyPr/>
        <a:lstStyle/>
        <a:p>
          <a:endParaRPr lang="en-US"/>
        </a:p>
      </dgm:t>
    </dgm:pt>
    <dgm:pt modelId="{737FB7CB-DB2D-4395-8A81-845B836CEC18}">
      <dgm:prSet/>
      <dgm:spPr/>
      <dgm:t>
        <a:bodyPr/>
        <a:lstStyle/>
        <a:p>
          <a:r>
            <a:rPr lang="en-US">
              <a:latin typeface="Century Gothic" panose="020B0502020202020204"/>
            </a:rPr>
            <a:t>Using ‘</a:t>
          </a:r>
          <a:r>
            <a:rPr lang="en-US" err="1">
              <a:latin typeface="Century Gothic" panose="020B0502020202020204"/>
            </a:rPr>
            <a:t>agg</a:t>
          </a:r>
          <a:r>
            <a:rPr lang="en-US">
              <a:latin typeface="Century Gothic" panose="020B0502020202020204"/>
            </a:rPr>
            <a:t>’ to find the maximum and minimum number of cases. </a:t>
          </a:r>
        </a:p>
      </dgm:t>
    </dgm:pt>
    <dgm:pt modelId="{44B3DBE2-E9D8-4EA9-BC60-84D3B440114B}" type="parTrans" cxnId="{BFC2E4A3-DDA2-4E35-8F04-D04ECFF91DF4}">
      <dgm:prSet/>
      <dgm:spPr/>
      <dgm:t>
        <a:bodyPr/>
        <a:lstStyle/>
        <a:p>
          <a:endParaRPr lang="en-US"/>
        </a:p>
      </dgm:t>
    </dgm:pt>
    <dgm:pt modelId="{19AD7983-0EE8-44F7-8038-F5D174F72FCF}" type="sibTrans" cxnId="{BFC2E4A3-DDA2-4E35-8F04-D04ECFF91DF4}">
      <dgm:prSet/>
      <dgm:spPr/>
      <dgm:t>
        <a:bodyPr/>
        <a:lstStyle/>
        <a:p>
          <a:endParaRPr lang="en-US"/>
        </a:p>
      </dgm:t>
    </dgm:pt>
    <dgm:pt modelId="{014A14A4-C71B-4BA5-A02C-53AF633FFC3B}">
      <dgm:prSet phldr="0"/>
      <dgm:spPr/>
      <dgm:t>
        <a:bodyPr/>
        <a:lstStyle/>
        <a:p>
          <a:pPr rtl="0"/>
          <a:r>
            <a:rPr lang="en-US"/>
            <a:t>By using "filter" command we obtained the specific value.</a:t>
          </a:r>
        </a:p>
      </dgm:t>
    </dgm:pt>
    <dgm:pt modelId="{4000803E-76BE-4047-9D8B-9D705F44D6DA}" type="parTrans" cxnId="{5AEA4C55-D87E-4743-A90C-FE1F54BB7E00}">
      <dgm:prSet/>
      <dgm:spPr/>
    </dgm:pt>
    <dgm:pt modelId="{5A7DDCCB-913C-4AB0-B01B-46F2D199411C}" type="sibTrans" cxnId="{5AEA4C55-D87E-4743-A90C-FE1F54BB7E00}">
      <dgm:prSet/>
      <dgm:spPr/>
      <dgm:t>
        <a:bodyPr/>
        <a:lstStyle/>
        <a:p>
          <a:endParaRPr lang="en-GB"/>
        </a:p>
      </dgm:t>
    </dgm:pt>
    <dgm:pt modelId="{EBFD22C9-DCB3-4E34-8B35-F783BF101A20}" type="pres">
      <dgm:prSet presAssocID="{EFF5FF6A-6B90-4777-9AA7-FCF1C98F2D2C}" presName="outerComposite" presStyleCnt="0">
        <dgm:presLayoutVars>
          <dgm:chMax val="5"/>
          <dgm:dir/>
          <dgm:resizeHandles val="exact"/>
        </dgm:presLayoutVars>
      </dgm:prSet>
      <dgm:spPr/>
    </dgm:pt>
    <dgm:pt modelId="{FBC92AF7-2A6E-4961-A4F8-BEB426F9F432}" type="pres">
      <dgm:prSet presAssocID="{EFF5FF6A-6B90-4777-9AA7-FCF1C98F2D2C}" presName="dummyMaxCanvas" presStyleCnt="0">
        <dgm:presLayoutVars/>
      </dgm:prSet>
      <dgm:spPr/>
    </dgm:pt>
    <dgm:pt modelId="{979B3232-3036-4376-BB92-3D90C81A3A22}" type="pres">
      <dgm:prSet presAssocID="{EFF5FF6A-6B90-4777-9AA7-FCF1C98F2D2C}" presName="FourNodes_1" presStyleLbl="node1" presStyleIdx="0" presStyleCnt="4">
        <dgm:presLayoutVars>
          <dgm:bulletEnabled val="1"/>
        </dgm:presLayoutVars>
      </dgm:prSet>
      <dgm:spPr/>
    </dgm:pt>
    <dgm:pt modelId="{DF4347D8-348A-4EB4-82CD-13DF68A5D8B2}" type="pres">
      <dgm:prSet presAssocID="{EFF5FF6A-6B90-4777-9AA7-FCF1C98F2D2C}" presName="FourNodes_2" presStyleLbl="node1" presStyleIdx="1" presStyleCnt="4">
        <dgm:presLayoutVars>
          <dgm:bulletEnabled val="1"/>
        </dgm:presLayoutVars>
      </dgm:prSet>
      <dgm:spPr/>
    </dgm:pt>
    <dgm:pt modelId="{16A8BAD0-9374-41C0-806B-338B094F7167}" type="pres">
      <dgm:prSet presAssocID="{EFF5FF6A-6B90-4777-9AA7-FCF1C98F2D2C}" presName="FourNodes_3" presStyleLbl="node1" presStyleIdx="2" presStyleCnt="4">
        <dgm:presLayoutVars>
          <dgm:bulletEnabled val="1"/>
        </dgm:presLayoutVars>
      </dgm:prSet>
      <dgm:spPr/>
    </dgm:pt>
    <dgm:pt modelId="{14C734B3-CD49-4CAA-A9BC-3091FDD96DCC}" type="pres">
      <dgm:prSet presAssocID="{EFF5FF6A-6B90-4777-9AA7-FCF1C98F2D2C}" presName="FourNodes_4" presStyleLbl="node1" presStyleIdx="3" presStyleCnt="4">
        <dgm:presLayoutVars>
          <dgm:bulletEnabled val="1"/>
        </dgm:presLayoutVars>
      </dgm:prSet>
      <dgm:spPr/>
    </dgm:pt>
    <dgm:pt modelId="{FCC203B2-0F49-4478-A4C7-A579AB93217B}" type="pres">
      <dgm:prSet presAssocID="{EFF5FF6A-6B90-4777-9AA7-FCF1C98F2D2C}" presName="FourConn_1-2" presStyleLbl="fgAccFollowNode1" presStyleIdx="0" presStyleCnt="3">
        <dgm:presLayoutVars>
          <dgm:bulletEnabled val="1"/>
        </dgm:presLayoutVars>
      </dgm:prSet>
      <dgm:spPr/>
    </dgm:pt>
    <dgm:pt modelId="{5CD3929A-FD4B-4733-A196-3BA41E158512}" type="pres">
      <dgm:prSet presAssocID="{EFF5FF6A-6B90-4777-9AA7-FCF1C98F2D2C}" presName="FourConn_2-3" presStyleLbl="fgAccFollowNode1" presStyleIdx="1" presStyleCnt="3">
        <dgm:presLayoutVars>
          <dgm:bulletEnabled val="1"/>
        </dgm:presLayoutVars>
      </dgm:prSet>
      <dgm:spPr/>
    </dgm:pt>
    <dgm:pt modelId="{0543704F-CE98-4A36-933F-67C0197481FB}" type="pres">
      <dgm:prSet presAssocID="{EFF5FF6A-6B90-4777-9AA7-FCF1C98F2D2C}" presName="FourConn_3-4" presStyleLbl="fgAccFollowNode1" presStyleIdx="2" presStyleCnt="3">
        <dgm:presLayoutVars>
          <dgm:bulletEnabled val="1"/>
        </dgm:presLayoutVars>
      </dgm:prSet>
      <dgm:spPr/>
    </dgm:pt>
    <dgm:pt modelId="{0A6D7720-D7E4-4DF9-B708-6402AC21FD02}" type="pres">
      <dgm:prSet presAssocID="{EFF5FF6A-6B90-4777-9AA7-FCF1C98F2D2C}" presName="FourNodes_1_text" presStyleLbl="node1" presStyleIdx="3" presStyleCnt="4">
        <dgm:presLayoutVars>
          <dgm:bulletEnabled val="1"/>
        </dgm:presLayoutVars>
      </dgm:prSet>
      <dgm:spPr/>
    </dgm:pt>
    <dgm:pt modelId="{E87E2078-91B4-4927-AC2C-22FDD8408F7C}" type="pres">
      <dgm:prSet presAssocID="{EFF5FF6A-6B90-4777-9AA7-FCF1C98F2D2C}" presName="FourNodes_2_text" presStyleLbl="node1" presStyleIdx="3" presStyleCnt="4">
        <dgm:presLayoutVars>
          <dgm:bulletEnabled val="1"/>
        </dgm:presLayoutVars>
      </dgm:prSet>
      <dgm:spPr/>
    </dgm:pt>
    <dgm:pt modelId="{79607737-C3C2-452F-85D4-B437EE051B8D}" type="pres">
      <dgm:prSet presAssocID="{EFF5FF6A-6B90-4777-9AA7-FCF1C98F2D2C}" presName="FourNodes_3_text" presStyleLbl="node1" presStyleIdx="3" presStyleCnt="4">
        <dgm:presLayoutVars>
          <dgm:bulletEnabled val="1"/>
        </dgm:presLayoutVars>
      </dgm:prSet>
      <dgm:spPr/>
    </dgm:pt>
    <dgm:pt modelId="{E7878C40-E71F-4C12-B674-049DA5C8980F}" type="pres">
      <dgm:prSet presAssocID="{EFF5FF6A-6B90-4777-9AA7-FCF1C98F2D2C}" presName="FourNodes_4_text" presStyleLbl="node1" presStyleIdx="3" presStyleCnt="4">
        <dgm:presLayoutVars>
          <dgm:bulletEnabled val="1"/>
        </dgm:presLayoutVars>
      </dgm:prSet>
      <dgm:spPr/>
    </dgm:pt>
  </dgm:ptLst>
  <dgm:cxnLst>
    <dgm:cxn modelId="{F54C0305-EF9F-405E-B68B-84B98610A8DF}" type="presOf" srcId="{3D8DD97B-6B87-46FF-AE13-76CE7DDA4F62}" destId="{E87E2078-91B4-4927-AC2C-22FDD8408F7C}" srcOrd="1" destOrd="0" presId="urn:microsoft.com/office/officeart/2005/8/layout/vProcess5"/>
    <dgm:cxn modelId="{24C32105-4E95-48A0-AA8A-3FB3520C4225}" type="presOf" srcId="{19AD7983-0EE8-44F7-8038-F5D174F72FCF}" destId="{0543704F-CE98-4A36-933F-67C0197481FB}" srcOrd="0" destOrd="0" presId="urn:microsoft.com/office/officeart/2005/8/layout/vProcess5"/>
    <dgm:cxn modelId="{4422170E-8CE5-4417-999E-9B00F58DE0CB}" srcId="{EFF5FF6A-6B90-4777-9AA7-FCF1C98F2D2C}" destId="{3D8DD97B-6B87-46FF-AE13-76CE7DDA4F62}" srcOrd="1" destOrd="0" parTransId="{A65F0D4A-3D48-4F2B-AF7E-71776F0F1F16}" sibTransId="{188F55C9-952F-47AF-AD9A-8C03DA7ADBE2}"/>
    <dgm:cxn modelId="{AA874C21-E3ED-43EC-AE28-CFFCCE182221}" type="presOf" srcId="{6A22FC97-121F-4D66-9445-FF40F1271260}" destId="{0A6D7720-D7E4-4DF9-B708-6402AC21FD02}" srcOrd="1" destOrd="0" presId="urn:microsoft.com/office/officeart/2005/8/layout/vProcess5"/>
    <dgm:cxn modelId="{259CDC2A-FC35-4BC9-B8E8-518F4C5E5F47}" type="presOf" srcId="{188F55C9-952F-47AF-AD9A-8C03DA7ADBE2}" destId="{5CD3929A-FD4B-4733-A196-3BA41E158512}" srcOrd="0" destOrd="0" presId="urn:microsoft.com/office/officeart/2005/8/layout/vProcess5"/>
    <dgm:cxn modelId="{EF436075-C0B6-4C36-95B0-8A36C5620631}" type="presOf" srcId="{B29F173C-63A1-49B5-B5AC-E5270EB22D68}" destId="{FCC203B2-0F49-4478-A4C7-A579AB93217B}" srcOrd="0" destOrd="0" presId="urn:microsoft.com/office/officeart/2005/8/layout/vProcess5"/>
    <dgm:cxn modelId="{5AEA4C55-D87E-4743-A90C-FE1F54BB7E00}" srcId="{EFF5FF6A-6B90-4777-9AA7-FCF1C98F2D2C}" destId="{014A14A4-C71B-4BA5-A02C-53AF633FFC3B}" srcOrd="3" destOrd="0" parTransId="{4000803E-76BE-4047-9D8B-9D705F44D6DA}" sibTransId="{5A7DDCCB-913C-4AB0-B01B-46F2D199411C}"/>
    <dgm:cxn modelId="{11C7C776-30CB-410F-A31D-3BA94FBEE551}" type="presOf" srcId="{3D8DD97B-6B87-46FF-AE13-76CE7DDA4F62}" destId="{DF4347D8-348A-4EB4-82CD-13DF68A5D8B2}" srcOrd="0" destOrd="0" presId="urn:microsoft.com/office/officeart/2005/8/layout/vProcess5"/>
    <dgm:cxn modelId="{FEB67780-E5DF-46AA-A9BA-7C940E0C0599}" type="presOf" srcId="{737FB7CB-DB2D-4395-8A81-845B836CEC18}" destId="{16A8BAD0-9374-41C0-806B-338B094F7167}" srcOrd="0" destOrd="0" presId="urn:microsoft.com/office/officeart/2005/8/layout/vProcess5"/>
    <dgm:cxn modelId="{5E40438B-E1BD-4FFF-B7BF-82A0DE56D153}" type="presOf" srcId="{014A14A4-C71B-4BA5-A02C-53AF633FFC3B}" destId="{E7878C40-E71F-4C12-B674-049DA5C8980F}" srcOrd="1" destOrd="0" presId="urn:microsoft.com/office/officeart/2005/8/layout/vProcess5"/>
    <dgm:cxn modelId="{BFC2E4A3-DDA2-4E35-8F04-D04ECFF91DF4}" srcId="{EFF5FF6A-6B90-4777-9AA7-FCF1C98F2D2C}" destId="{737FB7CB-DB2D-4395-8A81-845B836CEC18}" srcOrd="2" destOrd="0" parTransId="{44B3DBE2-E9D8-4EA9-BC60-84D3B440114B}" sibTransId="{19AD7983-0EE8-44F7-8038-F5D174F72FCF}"/>
    <dgm:cxn modelId="{8266B0AE-34A6-4099-BD98-28DE5EC1E68E}" type="presOf" srcId="{6A22FC97-121F-4D66-9445-FF40F1271260}" destId="{979B3232-3036-4376-BB92-3D90C81A3A22}" srcOrd="0" destOrd="0" presId="urn:microsoft.com/office/officeart/2005/8/layout/vProcess5"/>
    <dgm:cxn modelId="{9BBD5FC9-61C3-4179-8D53-932338E04630}" type="presOf" srcId="{014A14A4-C71B-4BA5-A02C-53AF633FFC3B}" destId="{14C734B3-CD49-4CAA-A9BC-3091FDD96DCC}" srcOrd="0" destOrd="0" presId="urn:microsoft.com/office/officeart/2005/8/layout/vProcess5"/>
    <dgm:cxn modelId="{B06F2ED0-0071-4002-982A-6999241A663D}" type="presOf" srcId="{EFF5FF6A-6B90-4777-9AA7-FCF1C98F2D2C}" destId="{EBFD22C9-DCB3-4E34-8B35-F783BF101A20}" srcOrd="0" destOrd="0" presId="urn:microsoft.com/office/officeart/2005/8/layout/vProcess5"/>
    <dgm:cxn modelId="{824ACBEA-871F-456E-B016-2A2589947F23}" srcId="{EFF5FF6A-6B90-4777-9AA7-FCF1C98F2D2C}" destId="{6A22FC97-121F-4D66-9445-FF40F1271260}" srcOrd="0" destOrd="0" parTransId="{A8D618A9-E31C-425B-98C2-81BD77733CA2}" sibTransId="{B29F173C-63A1-49B5-B5AC-E5270EB22D68}"/>
    <dgm:cxn modelId="{0676E7FE-A982-41D2-B3FC-D96B431385C6}" type="presOf" srcId="{737FB7CB-DB2D-4395-8A81-845B836CEC18}" destId="{79607737-C3C2-452F-85D4-B437EE051B8D}" srcOrd="1" destOrd="0" presId="urn:microsoft.com/office/officeart/2005/8/layout/vProcess5"/>
    <dgm:cxn modelId="{A07E6F1D-F086-42BC-A9F6-439E0FDC36CA}" type="presParOf" srcId="{EBFD22C9-DCB3-4E34-8B35-F783BF101A20}" destId="{FBC92AF7-2A6E-4961-A4F8-BEB426F9F432}" srcOrd="0" destOrd="0" presId="urn:microsoft.com/office/officeart/2005/8/layout/vProcess5"/>
    <dgm:cxn modelId="{E861B883-105D-48F2-B482-8941F5E05C9A}" type="presParOf" srcId="{EBFD22C9-DCB3-4E34-8B35-F783BF101A20}" destId="{979B3232-3036-4376-BB92-3D90C81A3A22}" srcOrd="1" destOrd="0" presId="urn:microsoft.com/office/officeart/2005/8/layout/vProcess5"/>
    <dgm:cxn modelId="{10AD7D82-BA56-41D1-AB75-CFE5710C7540}" type="presParOf" srcId="{EBFD22C9-DCB3-4E34-8B35-F783BF101A20}" destId="{DF4347D8-348A-4EB4-82CD-13DF68A5D8B2}" srcOrd="2" destOrd="0" presId="urn:microsoft.com/office/officeart/2005/8/layout/vProcess5"/>
    <dgm:cxn modelId="{3266E9D2-5D69-4673-BA80-28F7E9EC7448}" type="presParOf" srcId="{EBFD22C9-DCB3-4E34-8B35-F783BF101A20}" destId="{16A8BAD0-9374-41C0-806B-338B094F7167}" srcOrd="3" destOrd="0" presId="urn:microsoft.com/office/officeart/2005/8/layout/vProcess5"/>
    <dgm:cxn modelId="{52814407-3AD7-4132-8C35-53B7ADDE5175}" type="presParOf" srcId="{EBFD22C9-DCB3-4E34-8B35-F783BF101A20}" destId="{14C734B3-CD49-4CAA-A9BC-3091FDD96DCC}" srcOrd="4" destOrd="0" presId="urn:microsoft.com/office/officeart/2005/8/layout/vProcess5"/>
    <dgm:cxn modelId="{D3244585-47F7-4457-95ED-D1E8D19C5988}" type="presParOf" srcId="{EBFD22C9-DCB3-4E34-8B35-F783BF101A20}" destId="{FCC203B2-0F49-4478-A4C7-A579AB93217B}" srcOrd="5" destOrd="0" presId="urn:microsoft.com/office/officeart/2005/8/layout/vProcess5"/>
    <dgm:cxn modelId="{292EB99A-586A-4D9D-8FDF-685558B21EA1}" type="presParOf" srcId="{EBFD22C9-DCB3-4E34-8B35-F783BF101A20}" destId="{5CD3929A-FD4B-4733-A196-3BA41E158512}" srcOrd="6" destOrd="0" presId="urn:microsoft.com/office/officeart/2005/8/layout/vProcess5"/>
    <dgm:cxn modelId="{CF5D90BE-837A-4D71-AC3B-9ED5ADEF6594}" type="presParOf" srcId="{EBFD22C9-DCB3-4E34-8B35-F783BF101A20}" destId="{0543704F-CE98-4A36-933F-67C0197481FB}" srcOrd="7" destOrd="0" presId="urn:microsoft.com/office/officeart/2005/8/layout/vProcess5"/>
    <dgm:cxn modelId="{B2AE29A5-F44C-45FC-AB17-D30286CCD8D4}" type="presParOf" srcId="{EBFD22C9-DCB3-4E34-8B35-F783BF101A20}" destId="{0A6D7720-D7E4-4DF9-B708-6402AC21FD02}" srcOrd="8" destOrd="0" presId="urn:microsoft.com/office/officeart/2005/8/layout/vProcess5"/>
    <dgm:cxn modelId="{FE30AF66-E216-49A1-8176-2740AA1FF658}" type="presParOf" srcId="{EBFD22C9-DCB3-4E34-8B35-F783BF101A20}" destId="{E87E2078-91B4-4927-AC2C-22FDD8408F7C}" srcOrd="9" destOrd="0" presId="urn:microsoft.com/office/officeart/2005/8/layout/vProcess5"/>
    <dgm:cxn modelId="{FA933714-3AF3-4272-A7F4-CF1290CC3635}" type="presParOf" srcId="{EBFD22C9-DCB3-4E34-8B35-F783BF101A20}" destId="{79607737-C3C2-452F-85D4-B437EE051B8D}" srcOrd="10" destOrd="0" presId="urn:microsoft.com/office/officeart/2005/8/layout/vProcess5"/>
    <dgm:cxn modelId="{9C22397D-9A28-4CBD-BFFC-44D1172C9737}" type="presParOf" srcId="{EBFD22C9-DCB3-4E34-8B35-F783BF101A20}" destId="{E7878C40-E71F-4C12-B674-049DA5C8980F}"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4039B-FE95-45F8-AD80-04F5E7E5A404}">
      <dsp:nvSpPr>
        <dsp:cNvPr id="0" name=""/>
        <dsp:cNvSpPr/>
      </dsp:nvSpPr>
      <dsp:spPr>
        <a:xfrm>
          <a:off x="0" y="56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5C52C4-0948-463D-9AEB-EA660575DBF8}">
      <dsp:nvSpPr>
        <dsp:cNvPr id="0" name=""/>
        <dsp:cNvSpPr/>
      </dsp:nvSpPr>
      <dsp:spPr>
        <a:xfrm>
          <a:off x="0" y="567"/>
          <a:ext cx="10515600" cy="664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Load the CSV file to local using </a:t>
          </a:r>
          <a:r>
            <a:rPr lang="en-US" sz="1900" kern="1200" err="1"/>
            <a:t>wget</a:t>
          </a:r>
          <a:r>
            <a:rPr lang="en-US" sz="1900" kern="1200"/>
            <a:t> command </a:t>
          </a:r>
        </a:p>
      </dsp:txBody>
      <dsp:txXfrm>
        <a:off x="0" y="567"/>
        <a:ext cx="10515600" cy="664030"/>
      </dsp:txXfrm>
    </dsp:sp>
    <dsp:sp modelId="{40DBA47D-264B-4C54-BF6E-37536BD943E2}">
      <dsp:nvSpPr>
        <dsp:cNvPr id="0" name=""/>
        <dsp:cNvSpPr/>
      </dsp:nvSpPr>
      <dsp:spPr>
        <a:xfrm>
          <a:off x="0" y="66459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8F84C9-9C11-4381-A746-A531A91F0304}">
      <dsp:nvSpPr>
        <dsp:cNvPr id="0" name=""/>
        <dsp:cNvSpPr/>
      </dsp:nvSpPr>
      <dsp:spPr>
        <a:xfrm>
          <a:off x="0" y="664598"/>
          <a:ext cx="10515600" cy="664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Started with </a:t>
          </a:r>
          <a:r>
            <a:rPr lang="en-US" sz="1900" kern="1200" err="1"/>
            <a:t>PySpark</a:t>
          </a:r>
          <a:r>
            <a:rPr lang="en-US" sz="1900" kern="1200"/>
            <a:t> and read the CSV file using </a:t>
          </a:r>
          <a:r>
            <a:rPr lang="en-US" sz="1900" kern="1200" err="1"/>
            <a:t>PySpark</a:t>
          </a:r>
          <a:r>
            <a:rPr lang="en-US" sz="1900" kern="1200"/>
            <a:t> </a:t>
          </a:r>
        </a:p>
      </dsp:txBody>
      <dsp:txXfrm>
        <a:off x="0" y="664598"/>
        <a:ext cx="10515600" cy="664030"/>
      </dsp:txXfrm>
    </dsp:sp>
    <dsp:sp modelId="{B56A4C35-CB15-4196-80A6-7A8E2F473492}">
      <dsp:nvSpPr>
        <dsp:cNvPr id="0" name=""/>
        <dsp:cNvSpPr/>
      </dsp:nvSpPr>
      <dsp:spPr>
        <a:xfrm>
          <a:off x="0" y="132862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39448D-3A1D-43BD-BF2F-698A29A7DC59}">
      <dsp:nvSpPr>
        <dsp:cNvPr id="0" name=""/>
        <dsp:cNvSpPr/>
      </dsp:nvSpPr>
      <dsp:spPr>
        <a:xfrm>
          <a:off x="0" y="1328628"/>
          <a:ext cx="10515600" cy="664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en-US" sz="1900" kern="1200"/>
            <a:t>Data frame created in</a:t>
          </a:r>
          <a:r>
            <a:rPr lang="en-US" sz="1900" kern="1200">
              <a:latin typeface="Elephant"/>
            </a:rPr>
            <a:t> </a:t>
          </a:r>
          <a:r>
            <a:rPr lang="en-US" sz="1900" b="0" kern="1200" err="1">
              <a:latin typeface="Calibri"/>
              <a:cs typeface="Calibri"/>
            </a:rPr>
            <a:t>Pyspark</a:t>
          </a:r>
          <a:r>
            <a:rPr lang="en-US" sz="1900" b="0" kern="1200">
              <a:latin typeface="Calibri"/>
              <a:cs typeface="Calibri"/>
            </a:rPr>
            <a:t> </a:t>
          </a:r>
        </a:p>
      </dsp:txBody>
      <dsp:txXfrm>
        <a:off x="0" y="1328628"/>
        <a:ext cx="10515600" cy="664030"/>
      </dsp:txXfrm>
    </dsp:sp>
    <dsp:sp modelId="{133B7312-9E22-4D0C-9F5F-394F43E3A9A3}">
      <dsp:nvSpPr>
        <dsp:cNvPr id="0" name=""/>
        <dsp:cNvSpPr/>
      </dsp:nvSpPr>
      <dsp:spPr>
        <a:xfrm>
          <a:off x="0" y="199265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594BF5-284C-4FD1-854D-6648ED0560EF}">
      <dsp:nvSpPr>
        <dsp:cNvPr id="0" name=""/>
        <dsp:cNvSpPr/>
      </dsp:nvSpPr>
      <dsp:spPr>
        <a:xfrm>
          <a:off x="0" y="1992659"/>
          <a:ext cx="10515600" cy="664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Cleansing, Scrubbing and removing unwanted records from the table</a:t>
          </a:r>
        </a:p>
      </dsp:txBody>
      <dsp:txXfrm>
        <a:off x="0" y="1992659"/>
        <a:ext cx="10515600" cy="664030"/>
      </dsp:txXfrm>
    </dsp:sp>
    <dsp:sp modelId="{54AD2862-80E1-4DEA-BD2E-E2B233AB63FA}">
      <dsp:nvSpPr>
        <dsp:cNvPr id="0" name=""/>
        <dsp:cNvSpPr/>
      </dsp:nvSpPr>
      <dsp:spPr>
        <a:xfrm>
          <a:off x="0" y="265669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F21570-1857-4F22-B708-DD2917634F77}">
      <dsp:nvSpPr>
        <dsp:cNvPr id="0" name=""/>
        <dsp:cNvSpPr/>
      </dsp:nvSpPr>
      <dsp:spPr>
        <a:xfrm>
          <a:off x="0" y="2656690"/>
          <a:ext cx="10515600" cy="664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Dropping columns with null values</a:t>
          </a:r>
        </a:p>
      </dsp:txBody>
      <dsp:txXfrm>
        <a:off x="0" y="2656690"/>
        <a:ext cx="10515600" cy="664030"/>
      </dsp:txXfrm>
    </dsp:sp>
    <dsp:sp modelId="{1E1987FF-6657-46C7-8671-D602E4E69AB2}">
      <dsp:nvSpPr>
        <dsp:cNvPr id="0" name=""/>
        <dsp:cNvSpPr/>
      </dsp:nvSpPr>
      <dsp:spPr>
        <a:xfrm>
          <a:off x="0" y="332072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2099F0-D414-4610-AAA9-FA42F30FF417}">
      <dsp:nvSpPr>
        <dsp:cNvPr id="0" name=""/>
        <dsp:cNvSpPr/>
      </dsp:nvSpPr>
      <dsp:spPr>
        <a:xfrm>
          <a:off x="0" y="3320721"/>
          <a:ext cx="10515600" cy="664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latin typeface="Century Gothic"/>
            </a:rPr>
            <a:t>Applying  possible Transformation on data frames</a:t>
          </a:r>
        </a:p>
      </dsp:txBody>
      <dsp:txXfrm>
        <a:off x="0" y="3320721"/>
        <a:ext cx="10515600" cy="664030"/>
      </dsp:txXfrm>
    </dsp:sp>
    <dsp:sp modelId="{0DD8A4E4-2894-46A2-9344-C17CFD127966}">
      <dsp:nvSpPr>
        <dsp:cNvPr id="0" name=""/>
        <dsp:cNvSpPr/>
      </dsp:nvSpPr>
      <dsp:spPr>
        <a:xfrm>
          <a:off x="0" y="398475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D0B5B8-50C1-48AA-87EB-663F685EDBA5}">
      <dsp:nvSpPr>
        <dsp:cNvPr id="0" name=""/>
        <dsp:cNvSpPr/>
      </dsp:nvSpPr>
      <dsp:spPr>
        <a:xfrm>
          <a:off x="0" y="3984751"/>
          <a:ext cx="10515600" cy="664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latin typeface="Century Gothic"/>
            </a:rPr>
            <a:t>Performing necessary aggregate functions in particular columns.</a:t>
          </a:r>
          <a:br>
            <a:rPr lang="en-US" sz="1900" kern="1200">
              <a:latin typeface="Century Gothic"/>
            </a:rPr>
          </a:br>
          <a:endParaRPr lang="en-US" sz="1900" kern="1200">
            <a:latin typeface="Century Gothic"/>
          </a:endParaRPr>
        </a:p>
      </dsp:txBody>
      <dsp:txXfrm>
        <a:off x="0" y="3984751"/>
        <a:ext cx="10515600" cy="6640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9B3232-3036-4376-BB92-3D90C81A3A22}">
      <dsp:nvSpPr>
        <dsp:cNvPr id="0" name=""/>
        <dsp:cNvSpPr/>
      </dsp:nvSpPr>
      <dsp:spPr>
        <a:xfrm>
          <a:off x="0" y="0"/>
          <a:ext cx="5321002" cy="117452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a:latin typeface="Century Gothic"/>
            </a:rPr>
            <a:t>Spark Transformation is a function that produces new Data frame from the existing Data frames.</a:t>
          </a:r>
        </a:p>
      </dsp:txBody>
      <dsp:txXfrm>
        <a:off x="34401" y="34401"/>
        <a:ext cx="3954346" cy="1105726"/>
      </dsp:txXfrm>
    </dsp:sp>
    <dsp:sp modelId="{DF4347D8-348A-4EB4-82CD-13DF68A5D8B2}">
      <dsp:nvSpPr>
        <dsp:cNvPr id="0" name=""/>
        <dsp:cNvSpPr/>
      </dsp:nvSpPr>
      <dsp:spPr>
        <a:xfrm>
          <a:off x="445633" y="1388078"/>
          <a:ext cx="5321002" cy="117452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latin typeface="Century Gothic"/>
            </a:rPr>
            <a:t>We applied "</a:t>
          </a:r>
          <a:r>
            <a:rPr lang="en-US" sz="1800" kern="1200" err="1">
              <a:latin typeface="Century Gothic"/>
            </a:rPr>
            <a:t>GroupBy</a:t>
          </a:r>
          <a:r>
            <a:rPr lang="en-US" sz="1800" kern="1200">
              <a:latin typeface="Century Gothic"/>
            </a:rPr>
            <a:t>" to evaluate the confirmed , death cases of covid. </a:t>
          </a:r>
        </a:p>
      </dsp:txBody>
      <dsp:txXfrm>
        <a:off x="480034" y="1422479"/>
        <a:ext cx="4043123" cy="1105726"/>
      </dsp:txXfrm>
    </dsp:sp>
    <dsp:sp modelId="{16A8BAD0-9374-41C0-806B-338B094F7167}">
      <dsp:nvSpPr>
        <dsp:cNvPr id="0" name=""/>
        <dsp:cNvSpPr/>
      </dsp:nvSpPr>
      <dsp:spPr>
        <a:xfrm>
          <a:off x="884616" y="2776157"/>
          <a:ext cx="5321002" cy="117452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latin typeface="Century Gothic" panose="020B0502020202020204"/>
            </a:rPr>
            <a:t>Using ‘</a:t>
          </a:r>
          <a:r>
            <a:rPr lang="en-US" sz="1800" kern="1200" err="1">
              <a:latin typeface="Century Gothic" panose="020B0502020202020204"/>
            </a:rPr>
            <a:t>agg</a:t>
          </a:r>
          <a:r>
            <a:rPr lang="en-US" sz="1800" kern="1200">
              <a:latin typeface="Century Gothic" panose="020B0502020202020204"/>
            </a:rPr>
            <a:t>’ to find the maximum and minimum number of cases. </a:t>
          </a:r>
        </a:p>
      </dsp:txBody>
      <dsp:txXfrm>
        <a:off x="919017" y="2810558"/>
        <a:ext cx="4049774" cy="1105726"/>
      </dsp:txXfrm>
    </dsp:sp>
    <dsp:sp modelId="{14C734B3-CD49-4CAA-A9BC-3091FDD96DCC}">
      <dsp:nvSpPr>
        <dsp:cNvPr id="0" name=""/>
        <dsp:cNvSpPr/>
      </dsp:nvSpPr>
      <dsp:spPr>
        <a:xfrm>
          <a:off x="1330250" y="4164235"/>
          <a:ext cx="5321002" cy="117452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a:t>By using "filter" command we obtained the specific value.</a:t>
          </a:r>
        </a:p>
      </dsp:txBody>
      <dsp:txXfrm>
        <a:off x="1364651" y="4198636"/>
        <a:ext cx="4043123" cy="1105726"/>
      </dsp:txXfrm>
    </dsp:sp>
    <dsp:sp modelId="{FCC203B2-0F49-4478-A4C7-A579AB93217B}">
      <dsp:nvSpPr>
        <dsp:cNvPr id="0" name=""/>
        <dsp:cNvSpPr/>
      </dsp:nvSpPr>
      <dsp:spPr>
        <a:xfrm>
          <a:off x="4557559" y="899581"/>
          <a:ext cx="763443" cy="763443"/>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4729334" y="899581"/>
        <a:ext cx="419893" cy="574491"/>
      </dsp:txXfrm>
    </dsp:sp>
    <dsp:sp modelId="{5CD3929A-FD4B-4733-A196-3BA41E158512}">
      <dsp:nvSpPr>
        <dsp:cNvPr id="0" name=""/>
        <dsp:cNvSpPr/>
      </dsp:nvSpPr>
      <dsp:spPr>
        <a:xfrm>
          <a:off x="5003193" y="2287660"/>
          <a:ext cx="763443" cy="763443"/>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5174968" y="2287660"/>
        <a:ext cx="419893" cy="574491"/>
      </dsp:txXfrm>
    </dsp:sp>
    <dsp:sp modelId="{0543704F-CE98-4A36-933F-67C0197481FB}">
      <dsp:nvSpPr>
        <dsp:cNvPr id="0" name=""/>
        <dsp:cNvSpPr/>
      </dsp:nvSpPr>
      <dsp:spPr>
        <a:xfrm>
          <a:off x="5442175" y="3675739"/>
          <a:ext cx="763443" cy="763443"/>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5613950" y="3675739"/>
        <a:ext cx="419893" cy="57449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6/15/2022</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19700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6/15/2022</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97131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6/15/2022</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19560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6/15/2022</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48736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6/15/2022</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72277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6/15/2022</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25791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6/15/2022</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47427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6/15/2022</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02340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6/15/2022</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48166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6/15/2022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16032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6/15/2022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95716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6/15/2022</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6495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6/15/2022</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446019602"/>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0" r:id="rId6"/>
    <p:sldLayoutId id="2147483705" r:id="rId7"/>
    <p:sldLayoutId id="2147483701" r:id="rId8"/>
    <p:sldLayoutId id="2147483702" r:id="rId9"/>
    <p:sldLayoutId id="2147483703" r:id="rId10"/>
    <p:sldLayoutId id="2147483704" r:id="rId11"/>
    <p:sldLayoutId id="2147483706"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10" descr="A picture containing person&#10;&#10;Description automatically generated">
            <a:extLst>
              <a:ext uri="{FF2B5EF4-FFF2-40B4-BE49-F238E27FC236}">
                <a16:creationId xmlns:a16="http://schemas.microsoft.com/office/drawing/2014/main" id="{829C8095-2136-A7F3-7439-793B4EA1FF2F}"/>
              </a:ext>
            </a:extLst>
          </p:cNvPr>
          <p:cNvPicPr>
            <a:picLocks noChangeAspect="1"/>
          </p:cNvPicPr>
          <p:nvPr/>
        </p:nvPicPr>
        <p:blipFill rotWithShape="1">
          <a:blip r:embed="rId2"/>
          <a:srcRect b="10358"/>
          <a:stretch/>
        </p:blipFill>
        <p:spPr>
          <a:xfrm>
            <a:off x="3" y="-22"/>
            <a:ext cx="12191997" cy="6858022"/>
          </a:xfrm>
          <a:prstGeom prst="rect">
            <a:avLst/>
          </a:prstGeom>
        </p:spPr>
      </p:pic>
      <p:sp>
        <p:nvSpPr>
          <p:cNvPr id="44" name="Rectangle 46">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206190" y="2206184"/>
            <a:ext cx="6858003" cy="2445624"/>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8">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37374"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2451E25-08C3-32D4-9F10-D626AA730BEC}"/>
              </a:ext>
            </a:extLst>
          </p:cNvPr>
          <p:cNvSpPr txBox="1"/>
          <p:nvPr/>
        </p:nvSpPr>
        <p:spPr>
          <a:xfrm>
            <a:off x="6096006" y="643467"/>
            <a:ext cx="5452529" cy="230403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r">
              <a:lnSpc>
                <a:spcPct val="90000"/>
              </a:lnSpc>
              <a:spcBef>
                <a:spcPct val="0"/>
              </a:spcBef>
              <a:spcAft>
                <a:spcPts val="600"/>
              </a:spcAft>
            </a:pPr>
            <a:r>
              <a:rPr lang="en-US" sz="6600" i="1">
                <a:solidFill>
                  <a:schemeClr val="bg1"/>
                </a:solidFill>
                <a:latin typeface="+mj-lt"/>
                <a:ea typeface="+mj-ea"/>
                <a:cs typeface="+mj-cs"/>
              </a:rPr>
              <a:t>Healthcare covid-19</a:t>
            </a:r>
            <a:r>
              <a:rPr lang="en-US" sz="6000" i="1">
                <a:solidFill>
                  <a:schemeClr val="bg1"/>
                </a:solidFill>
                <a:latin typeface="+mj-lt"/>
                <a:ea typeface="+mj-ea"/>
                <a:cs typeface="+mj-cs"/>
              </a:rPr>
              <a:t> </a:t>
            </a:r>
          </a:p>
        </p:txBody>
      </p:sp>
      <p:sp>
        <p:nvSpPr>
          <p:cNvPr id="2" name="TextBox 1">
            <a:extLst>
              <a:ext uri="{FF2B5EF4-FFF2-40B4-BE49-F238E27FC236}">
                <a16:creationId xmlns:a16="http://schemas.microsoft.com/office/drawing/2014/main" id="{E78761CA-64EC-3DAD-6E7A-AD94AFACA07A}"/>
              </a:ext>
            </a:extLst>
          </p:cNvPr>
          <p:cNvSpPr txBox="1"/>
          <p:nvPr/>
        </p:nvSpPr>
        <p:spPr>
          <a:xfrm>
            <a:off x="9684589" y="4293080"/>
            <a:ext cx="274320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1"/>
                </a:solidFill>
                <a:cs typeface="Segoe UI"/>
              </a:rPr>
              <a:t>Batch A</a:t>
            </a:r>
            <a:r>
              <a:rPr lang="en-US" sz="2400" dirty="0">
                <a:solidFill>
                  <a:schemeClr val="bg1"/>
                </a:solidFill>
                <a:cs typeface="Segoe UI"/>
              </a:rPr>
              <a:t>​</a:t>
            </a:r>
          </a:p>
          <a:p>
            <a:pPr>
              <a:buChar char="•"/>
            </a:pPr>
            <a:r>
              <a:rPr lang="en-US" sz="2400" b="1" err="1">
                <a:solidFill>
                  <a:schemeClr val="bg1"/>
                </a:solidFill>
                <a:cs typeface="Arial"/>
              </a:rPr>
              <a:t>Berselin</a:t>
            </a:r>
            <a:r>
              <a:rPr lang="en-US" sz="2400" dirty="0">
                <a:solidFill>
                  <a:schemeClr val="bg1"/>
                </a:solidFill>
                <a:cs typeface="Arial"/>
              </a:rPr>
              <a:t>​</a:t>
            </a:r>
          </a:p>
          <a:p>
            <a:pPr>
              <a:buChar char="•"/>
            </a:pPr>
            <a:r>
              <a:rPr lang="en-US" sz="2400" b="1" dirty="0">
                <a:solidFill>
                  <a:schemeClr val="bg1"/>
                </a:solidFill>
                <a:cs typeface="Arial"/>
              </a:rPr>
              <a:t>Dinesh</a:t>
            </a:r>
            <a:r>
              <a:rPr lang="en-US" sz="2400" dirty="0">
                <a:solidFill>
                  <a:schemeClr val="bg1"/>
                </a:solidFill>
                <a:cs typeface="Arial"/>
              </a:rPr>
              <a:t>​</a:t>
            </a:r>
          </a:p>
          <a:p>
            <a:pPr>
              <a:buChar char="•"/>
            </a:pPr>
            <a:r>
              <a:rPr lang="en-US" sz="2400" b="1" dirty="0">
                <a:solidFill>
                  <a:schemeClr val="bg1"/>
                </a:solidFill>
                <a:cs typeface="Arial"/>
              </a:rPr>
              <a:t>Pavithra V</a:t>
            </a:r>
            <a:r>
              <a:rPr lang="en-US" sz="2400" dirty="0">
                <a:solidFill>
                  <a:schemeClr val="bg1"/>
                </a:solidFill>
                <a:cs typeface="Arial"/>
              </a:rPr>
              <a:t>​</a:t>
            </a:r>
          </a:p>
          <a:p>
            <a:pPr>
              <a:buChar char="•"/>
            </a:pPr>
            <a:r>
              <a:rPr lang="en-US" sz="2400" b="1" dirty="0">
                <a:solidFill>
                  <a:schemeClr val="bg1"/>
                </a:solidFill>
                <a:cs typeface="Arial"/>
              </a:rPr>
              <a:t>Pavithra K</a:t>
            </a:r>
            <a:r>
              <a:rPr lang="en-US" sz="2400" dirty="0">
                <a:solidFill>
                  <a:schemeClr val="bg1"/>
                </a:solidFill>
                <a:cs typeface="Arial"/>
              </a:rPr>
              <a:t>​</a:t>
            </a:r>
          </a:p>
          <a:p>
            <a:pPr>
              <a:buChar char="•"/>
            </a:pPr>
            <a:r>
              <a:rPr lang="en-US" sz="2400" b="1" dirty="0">
                <a:solidFill>
                  <a:schemeClr val="bg1"/>
                </a:solidFill>
                <a:cs typeface="Arial"/>
              </a:rPr>
              <a:t>Karunyaa</a:t>
            </a:r>
            <a:r>
              <a:rPr lang="en-US" sz="2400" dirty="0">
                <a:solidFill>
                  <a:schemeClr val="bg1"/>
                </a:solidFill>
                <a:cs typeface="Arial"/>
              </a:rPr>
              <a:t>​</a:t>
            </a:r>
          </a:p>
          <a:p>
            <a:r>
              <a:rPr lang="en-US" dirty="0">
                <a:cs typeface="Segoe UI"/>
              </a:rPr>
              <a:t>​</a:t>
            </a:r>
          </a:p>
        </p:txBody>
      </p:sp>
    </p:spTree>
    <p:extLst>
      <p:ext uri="{BB962C8B-B14F-4D97-AF65-F5344CB8AC3E}">
        <p14:creationId xmlns:p14="http://schemas.microsoft.com/office/powerpoint/2010/main" val="3711038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78129-7FA4-5570-608A-25316FFE84E8}"/>
              </a:ext>
            </a:extLst>
          </p:cNvPr>
          <p:cNvSpPr>
            <a:spLocks noGrp="1"/>
          </p:cNvSpPr>
          <p:nvPr>
            <p:ph type="title"/>
          </p:nvPr>
        </p:nvSpPr>
        <p:spPr/>
        <p:txBody>
          <a:bodyPr/>
          <a:lstStyle/>
          <a:p>
            <a:r>
              <a:rPr lang="en-GB"/>
              <a:t>Business Queries:</a:t>
            </a:r>
          </a:p>
        </p:txBody>
      </p:sp>
      <p:sp>
        <p:nvSpPr>
          <p:cNvPr id="3" name="Content Placeholder 2">
            <a:extLst>
              <a:ext uri="{FF2B5EF4-FFF2-40B4-BE49-F238E27FC236}">
                <a16:creationId xmlns:a16="http://schemas.microsoft.com/office/drawing/2014/main" id="{D5AF786F-F799-6742-7825-7EFAE766CCD1}"/>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GB" sz="2400" b="1">
                <a:ea typeface="+mn-lt"/>
                <a:cs typeface="+mn-lt"/>
              </a:rPr>
              <a:t>1.</a:t>
            </a:r>
            <a:r>
              <a:rPr lang="en-GB" sz="2400">
                <a:ea typeface="+mn-lt"/>
                <a:cs typeface="+mn-lt"/>
              </a:rPr>
              <a:t> </a:t>
            </a:r>
            <a:r>
              <a:rPr lang="en-GB" sz="2400" b="1">
                <a:ea typeface="+mn-lt"/>
                <a:cs typeface="+mn-lt"/>
              </a:rPr>
              <a:t>What is the daily number of confirmed cases?</a:t>
            </a:r>
            <a:endParaRPr lang="en-GB" sz="2400">
              <a:ea typeface="+mn-lt"/>
              <a:cs typeface="+mn-lt"/>
            </a:endParaRPr>
          </a:p>
          <a:p>
            <a:r>
              <a:rPr lang="en-GB" sz="2400">
                <a:ea typeface="+mn-lt"/>
                <a:cs typeface="+mn-lt"/>
              </a:rPr>
              <a:t>On 26</a:t>
            </a:r>
            <a:r>
              <a:rPr lang="en-GB" sz="2400" baseline="30000">
                <a:ea typeface="+mn-lt"/>
                <a:cs typeface="+mn-lt"/>
              </a:rPr>
              <a:t>th</a:t>
            </a:r>
            <a:r>
              <a:rPr lang="en-GB" sz="2400">
                <a:ea typeface="+mn-lt"/>
                <a:cs typeface="+mn-lt"/>
              </a:rPr>
              <a:t> May 2022, many people (1044405718) were affected by covid-19.</a:t>
            </a:r>
            <a:endParaRPr lang="en-US" sz="2400">
              <a:ea typeface="+mn-lt"/>
              <a:cs typeface="+mn-lt"/>
            </a:endParaRPr>
          </a:p>
          <a:p>
            <a:r>
              <a:rPr lang="en-GB" sz="2400">
                <a:ea typeface="+mn-lt"/>
                <a:cs typeface="+mn-lt"/>
              </a:rPr>
              <a:t>We can estimate that by the end of May, the number of people affected have surpassed one crore, necessitating the implementation of additional precautionary measures.</a:t>
            </a:r>
            <a:r>
              <a:rPr lang="en-GB">
                <a:ea typeface="+mn-lt"/>
                <a:cs typeface="+mn-lt"/>
              </a:rPr>
              <a:t> </a:t>
            </a:r>
            <a:endParaRPr lang="en-US">
              <a:ea typeface="+mn-lt"/>
              <a:cs typeface="+mn-lt"/>
            </a:endParaRPr>
          </a:p>
          <a:p>
            <a:pPr marL="0" indent="0">
              <a:buNone/>
            </a:pPr>
            <a:r>
              <a:rPr lang="en-GB" sz="2200" b="1">
                <a:ea typeface="+mn-lt"/>
                <a:cs typeface="+mn-lt"/>
              </a:rPr>
              <a:t>2. Which countries has the highest number of confirmed cases?</a:t>
            </a:r>
            <a:endParaRPr lang="en-US" sz="2200">
              <a:ea typeface="+mn-lt"/>
              <a:cs typeface="+mn-lt"/>
            </a:endParaRPr>
          </a:p>
          <a:p>
            <a:r>
              <a:rPr lang="en-GB" sz="2200">
                <a:ea typeface="+mn-lt"/>
                <a:cs typeface="+mn-lt"/>
              </a:rPr>
              <a:t>Covid-19 had affected a total of 167,397,784 people in the United States as of May 26, 2022.</a:t>
            </a:r>
            <a:endParaRPr lang="en-US" sz="2200">
              <a:ea typeface="+mn-lt"/>
              <a:cs typeface="+mn-lt"/>
            </a:endParaRPr>
          </a:p>
          <a:p>
            <a:r>
              <a:rPr lang="en-GB" sz="2200">
                <a:ea typeface="+mn-lt"/>
                <a:cs typeface="+mn-lt"/>
              </a:rPr>
              <a:t>As a conclusion, we can deduce that the number of confirmed cases in the United States peaked at the end of May. As a response, we must pay more attention to the United States.</a:t>
            </a:r>
            <a:endParaRPr lang="en-US" sz="2200">
              <a:ea typeface="+mn-lt"/>
              <a:cs typeface="+mn-lt"/>
            </a:endParaRPr>
          </a:p>
          <a:p>
            <a:endParaRPr lang="en-GB"/>
          </a:p>
          <a:p>
            <a:endParaRPr lang="en-GB"/>
          </a:p>
        </p:txBody>
      </p:sp>
    </p:spTree>
    <p:extLst>
      <p:ext uri="{BB962C8B-B14F-4D97-AF65-F5344CB8AC3E}">
        <p14:creationId xmlns:p14="http://schemas.microsoft.com/office/powerpoint/2010/main" val="1623414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9A6E-CCA6-5DB7-52FC-DB921E7EEBAC}"/>
              </a:ext>
            </a:extLst>
          </p:cNvPr>
          <p:cNvSpPr>
            <a:spLocks noGrp="1"/>
          </p:cNvSpPr>
          <p:nvPr>
            <p:ph type="title"/>
          </p:nvPr>
        </p:nvSpPr>
        <p:spPr/>
        <p:txBody>
          <a:bodyPr>
            <a:normAutofit/>
          </a:bodyPr>
          <a:lstStyle/>
          <a:p>
            <a:endParaRPr lang="en-GB"/>
          </a:p>
        </p:txBody>
      </p:sp>
      <p:sp>
        <p:nvSpPr>
          <p:cNvPr id="3" name="Content Placeholder 2">
            <a:extLst>
              <a:ext uri="{FF2B5EF4-FFF2-40B4-BE49-F238E27FC236}">
                <a16:creationId xmlns:a16="http://schemas.microsoft.com/office/drawing/2014/main" id="{DB0477DB-29F4-786D-2010-3FBF6EB671A3}"/>
              </a:ext>
            </a:extLst>
          </p:cNvPr>
          <p:cNvSpPr>
            <a:spLocks noGrp="1"/>
          </p:cNvSpPr>
          <p:nvPr>
            <p:ph idx="1"/>
          </p:nvPr>
        </p:nvSpPr>
        <p:spPr>
          <a:xfrm>
            <a:off x="838200" y="559568"/>
            <a:ext cx="10515600" cy="5756406"/>
          </a:xfrm>
        </p:spPr>
        <p:txBody>
          <a:bodyPr vert="horz" lIns="91440" tIns="45720" rIns="91440" bIns="45720" rtlCol="0" anchor="t">
            <a:noAutofit/>
          </a:bodyPr>
          <a:lstStyle/>
          <a:p>
            <a:pPr marL="0" indent="0">
              <a:buNone/>
            </a:pPr>
            <a:r>
              <a:rPr lang="en-GB" sz="2000" b="1">
                <a:ea typeface="+mn-lt"/>
                <a:cs typeface="+mn-lt"/>
              </a:rPr>
              <a:t>3. Which countries had “0” Deaths for the past 2 months?</a:t>
            </a:r>
            <a:endParaRPr lang="en-US" sz="2000">
              <a:ea typeface="+mn-lt"/>
              <a:cs typeface="+mn-lt"/>
            </a:endParaRPr>
          </a:p>
          <a:p>
            <a:r>
              <a:rPr lang="en-GB" sz="2000">
                <a:ea typeface="+mn-lt"/>
                <a:cs typeface="+mn-lt"/>
              </a:rPr>
              <a:t>In the months of April and May, there were no deaths in the countries "Marshall Islands, Antarctica, Holy See, Micronesia."</a:t>
            </a:r>
            <a:endParaRPr lang="en-US" sz="2000">
              <a:ea typeface="+mn-lt"/>
              <a:cs typeface="+mn-lt"/>
            </a:endParaRPr>
          </a:p>
          <a:p>
            <a:r>
              <a:rPr lang="en-GB" sz="2000">
                <a:ea typeface="+mn-lt"/>
                <a:cs typeface="+mn-lt"/>
              </a:rPr>
              <a:t>Thus, we can concentrate more in other countries.</a:t>
            </a:r>
            <a:endParaRPr lang="en-US" sz="2000">
              <a:ea typeface="+mn-lt"/>
              <a:cs typeface="+mn-lt"/>
            </a:endParaRPr>
          </a:p>
          <a:p>
            <a:pPr marL="0" indent="0">
              <a:buNone/>
            </a:pPr>
            <a:r>
              <a:rPr lang="en-GB" sz="2000" b="1">
                <a:ea typeface="+mn-lt"/>
                <a:cs typeface="+mn-lt"/>
              </a:rPr>
              <a:t>4. Which countries had highest death ratio?</a:t>
            </a:r>
            <a:endParaRPr lang="en-US" sz="2000">
              <a:ea typeface="+mn-lt"/>
              <a:cs typeface="+mn-lt"/>
            </a:endParaRPr>
          </a:p>
          <a:p>
            <a:r>
              <a:rPr lang="en-GB" sz="2000">
                <a:ea typeface="+mn-lt"/>
                <a:cs typeface="+mn-lt"/>
              </a:rPr>
              <a:t>We can see that the death rate in North Korea is really high.</a:t>
            </a:r>
            <a:endParaRPr lang="en-US" sz="2000">
              <a:ea typeface="+mn-lt"/>
              <a:cs typeface="+mn-lt"/>
            </a:endParaRPr>
          </a:p>
          <a:p>
            <a:r>
              <a:rPr lang="en-GB" sz="2000">
                <a:ea typeface="+mn-lt"/>
                <a:cs typeface="+mn-lt"/>
              </a:rPr>
              <a:t>As a result, greater medical assistance is required.</a:t>
            </a:r>
            <a:endParaRPr lang="en-US" sz="2000">
              <a:ea typeface="+mn-lt"/>
              <a:cs typeface="+mn-lt"/>
            </a:endParaRPr>
          </a:p>
          <a:p>
            <a:pPr marL="0" indent="0">
              <a:buNone/>
            </a:pPr>
            <a:r>
              <a:rPr lang="en-GB" sz="2000" b="1">
                <a:ea typeface="+mn-lt"/>
                <a:cs typeface="+mn-lt"/>
              </a:rPr>
              <a:t>5. To view total number of confirmed cases and deaths for each country?</a:t>
            </a:r>
            <a:endParaRPr lang="en-US" sz="2000">
              <a:ea typeface="+mn-lt"/>
              <a:cs typeface="+mn-lt"/>
            </a:endParaRPr>
          </a:p>
          <a:p>
            <a:r>
              <a:rPr lang="en-GB" sz="2000">
                <a:ea typeface="+mn-lt"/>
                <a:cs typeface="+mn-lt"/>
              </a:rPr>
              <a:t>We might conclude that, while the number of cases in North Korea is lower, the death rate is high. Thus, enhanced medical assistance is required. However, they take excellent precautions, and as a result, the number of instances has dropped. Other countries can follow North Korea's lead and take similar actions.</a:t>
            </a:r>
            <a:endParaRPr lang="en-US" sz="2000">
              <a:ea typeface="+mn-lt"/>
              <a:cs typeface="+mn-lt"/>
            </a:endParaRPr>
          </a:p>
          <a:p>
            <a:r>
              <a:rPr lang="en-GB" sz="2000">
                <a:ea typeface="+mn-lt"/>
                <a:cs typeface="+mn-lt"/>
              </a:rPr>
              <a:t>As an outcome, the United States has had the largest number of confirmed cases for the past two months.</a:t>
            </a:r>
            <a:endParaRPr lang="en-US" sz="2000">
              <a:ea typeface="+mn-lt"/>
              <a:cs typeface="+mn-lt"/>
            </a:endParaRPr>
          </a:p>
          <a:p>
            <a:endParaRPr lang="en-GB"/>
          </a:p>
        </p:txBody>
      </p:sp>
    </p:spTree>
    <p:extLst>
      <p:ext uri="{BB962C8B-B14F-4D97-AF65-F5344CB8AC3E}">
        <p14:creationId xmlns:p14="http://schemas.microsoft.com/office/powerpoint/2010/main" val="2522060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C5F25-8E81-0537-3B9A-1621C0C34C8D}"/>
              </a:ext>
            </a:extLst>
          </p:cNvPr>
          <p:cNvSpPr>
            <a:spLocks noGrp="1"/>
          </p:cNvSpPr>
          <p:nvPr>
            <p:ph type="title"/>
          </p:nvPr>
        </p:nvSpPr>
        <p:spPr/>
        <p:txBody>
          <a:bodyPr/>
          <a:lstStyle/>
          <a:p>
            <a:r>
              <a:rPr lang="en-US"/>
              <a:t>Data Visualization</a:t>
            </a:r>
          </a:p>
        </p:txBody>
      </p:sp>
      <p:pic>
        <p:nvPicPr>
          <p:cNvPr id="4" name="Picture 4">
            <a:extLst>
              <a:ext uri="{FF2B5EF4-FFF2-40B4-BE49-F238E27FC236}">
                <a16:creationId xmlns:a16="http://schemas.microsoft.com/office/drawing/2014/main" id="{2E602BE7-0A24-B967-8C41-E64F9CB4140C}"/>
              </a:ext>
            </a:extLst>
          </p:cNvPr>
          <p:cNvPicPr>
            <a:picLocks noGrp="1" noChangeAspect="1"/>
          </p:cNvPicPr>
          <p:nvPr>
            <p:ph idx="1"/>
          </p:nvPr>
        </p:nvPicPr>
        <p:blipFill>
          <a:blip r:embed="rId2"/>
          <a:stretch>
            <a:fillRect/>
          </a:stretch>
        </p:blipFill>
        <p:spPr>
          <a:xfrm>
            <a:off x="732789" y="1551606"/>
            <a:ext cx="10726421" cy="5080669"/>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80002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B9484-D473-179A-4015-A681F6848D53}"/>
              </a:ext>
            </a:extLst>
          </p:cNvPr>
          <p:cNvSpPr>
            <a:spLocks noGrp="1"/>
          </p:cNvSpPr>
          <p:nvPr>
            <p:ph type="title"/>
          </p:nvPr>
        </p:nvSpPr>
        <p:spPr/>
        <p:txBody>
          <a:bodyPr/>
          <a:lstStyle/>
          <a:p>
            <a:r>
              <a:rPr lang="en-US"/>
              <a:t>Data Visualization</a:t>
            </a:r>
          </a:p>
        </p:txBody>
      </p:sp>
      <p:pic>
        <p:nvPicPr>
          <p:cNvPr id="4" name="Picture 4">
            <a:extLst>
              <a:ext uri="{FF2B5EF4-FFF2-40B4-BE49-F238E27FC236}">
                <a16:creationId xmlns:a16="http://schemas.microsoft.com/office/drawing/2014/main" id="{E36DD356-8ECC-A5C1-E23A-9D3E6B71FBCC}"/>
              </a:ext>
            </a:extLst>
          </p:cNvPr>
          <p:cNvPicPr>
            <a:picLocks noGrp="1" noChangeAspect="1"/>
          </p:cNvPicPr>
          <p:nvPr>
            <p:ph idx="1"/>
          </p:nvPr>
        </p:nvPicPr>
        <p:blipFill>
          <a:blip r:embed="rId2"/>
          <a:stretch>
            <a:fillRect/>
          </a:stretch>
        </p:blipFill>
        <p:spPr>
          <a:xfrm>
            <a:off x="586316" y="1364699"/>
            <a:ext cx="10990612" cy="5267576"/>
          </a:xfrm>
          <a:prstGeom prst="rect">
            <a:avLst/>
          </a:prstGeom>
          <a:ln w="28575" cap="sq">
            <a:solidFill>
              <a:schemeClr val="tx1"/>
            </a:solidFill>
            <a:miter lim="800000"/>
          </a:ln>
          <a:effectLst>
            <a:outerShdw blurRad="57150" dist="50800" dir="2700000" algn="tl" rotWithShape="0">
              <a:srgbClr val="000000">
                <a:alpha val="40000"/>
              </a:srgbClr>
            </a:outerShdw>
          </a:effectLst>
        </p:spPr>
      </p:pic>
      <p:sp>
        <p:nvSpPr>
          <p:cNvPr id="5" name="TextBox 4">
            <a:extLst>
              <a:ext uri="{FF2B5EF4-FFF2-40B4-BE49-F238E27FC236}">
                <a16:creationId xmlns:a16="http://schemas.microsoft.com/office/drawing/2014/main" id="{372F2CA8-B5AD-9CFD-D192-5802FAC885DF}"/>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450152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accent1">
              <a:alpha val="20000"/>
            </a:schemeClr>
          </a:solidFill>
          <a:ln w="32707"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8C4B962E-93FE-AED8-BE1E-E3514EF44811}"/>
              </a:ext>
            </a:extLst>
          </p:cNvPr>
          <p:cNvSpPr>
            <a:spLocks noGrp="1"/>
          </p:cNvSpPr>
          <p:nvPr>
            <p:ph idx="1"/>
          </p:nvPr>
        </p:nvSpPr>
        <p:spPr>
          <a:xfrm>
            <a:off x="6095999" y="713313"/>
            <a:ext cx="5257801" cy="5431376"/>
          </a:xfrm>
        </p:spPr>
        <p:txBody>
          <a:bodyPr vert="horz" lIns="91440" tIns="45720" rIns="91440" bIns="45720" rtlCol="0" anchor="ctr">
            <a:normAutofit/>
          </a:bodyPr>
          <a:lstStyle/>
          <a:p>
            <a:pPr marL="0" indent="0">
              <a:buNone/>
            </a:pPr>
            <a:r>
              <a:rPr lang="en-US" sz="8000" b="1"/>
              <a:t>Thank you</a:t>
            </a:r>
          </a:p>
        </p:txBody>
      </p:sp>
    </p:spTree>
    <p:extLst>
      <p:ext uri="{BB962C8B-B14F-4D97-AF65-F5344CB8AC3E}">
        <p14:creationId xmlns:p14="http://schemas.microsoft.com/office/powerpoint/2010/main" val="1593618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299C1-82CB-1397-3A51-84BD76328D95}"/>
              </a:ext>
            </a:extLst>
          </p:cNvPr>
          <p:cNvSpPr>
            <a:spLocks noGrp="1"/>
          </p:cNvSpPr>
          <p:nvPr>
            <p:ph type="title"/>
          </p:nvPr>
        </p:nvSpPr>
        <p:spPr>
          <a:xfrm>
            <a:off x="838200" y="365125"/>
            <a:ext cx="10515600" cy="807979"/>
          </a:xfrm>
        </p:spPr>
        <p:txBody>
          <a:bodyPr/>
          <a:lstStyle/>
          <a:p>
            <a:r>
              <a:rPr lang="en-US"/>
              <a:t>Objectives</a:t>
            </a:r>
          </a:p>
        </p:txBody>
      </p:sp>
      <p:sp>
        <p:nvSpPr>
          <p:cNvPr id="3" name="Content Placeholder 2">
            <a:extLst>
              <a:ext uri="{FF2B5EF4-FFF2-40B4-BE49-F238E27FC236}">
                <a16:creationId xmlns:a16="http://schemas.microsoft.com/office/drawing/2014/main" id="{76E16A72-5A60-4C25-D215-DD4FC3779CB1}"/>
              </a:ext>
            </a:extLst>
          </p:cNvPr>
          <p:cNvSpPr>
            <a:spLocks noGrp="1"/>
          </p:cNvSpPr>
          <p:nvPr>
            <p:ph idx="1"/>
          </p:nvPr>
        </p:nvSpPr>
        <p:spPr>
          <a:xfrm>
            <a:off x="838200" y="1120285"/>
            <a:ext cx="10515600" cy="5051915"/>
          </a:xfrm>
        </p:spPr>
        <p:txBody>
          <a:bodyPr vert="horz" lIns="91440" tIns="45720" rIns="91440" bIns="45720" rtlCol="0" anchor="t">
            <a:normAutofit/>
          </a:bodyPr>
          <a:lstStyle/>
          <a:p>
            <a:r>
              <a:rPr lang="en-US"/>
              <a:t>The overall objective of the healthcare covid-19 is to get the daily updates of covid all over the world with accurate date and time.</a:t>
            </a:r>
          </a:p>
          <a:p>
            <a:r>
              <a:rPr lang="en-US">
                <a:ea typeface="+mn-lt"/>
                <a:cs typeface="+mn-lt"/>
              </a:rPr>
              <a:t>To overcome the outbreak of covid disease by identifying hotspots.</a:t>
            </a:r>
            <a:endParaRPr lang="en-US"/>
          </a:p>
          <a:p>
            <a:r>
              <a:rPr lang="en-US">
                <a:ea typeface="+mn-lt"/>
                <a:cs typeface="+mn-lt"/>
              </a:rPr>
              <a:t>To analyze and take actions towards covid-19 and reduce the spread.</a:t>
            </a:r>
            <a:endParaRPr lang="en-US"/>
          </a:p>
          <a:p>
            <a:r>
              <a:rPr lang="en-US">
                <a:ea typeface="+mn-lt"/>
                <a:cs typeface="+mn-lt"/>
              </a:rPr>
              <a:t>To update in each and every place about the percentage of spread.</a:t>
            </a:r>
            <a:endParaRPr lang="en-US"/>
          </a:p>
          <a:p>
            <a:pPr marL="0" indent="0">
              <a:buNone/>
            </a:pPr>
            <a:endParaRPr lang="en-US"/>
          </a:p>
          <a:p>
            <a:endParaRPr lang="en-US"/>
          </a:p>
          <a:p>
            <a:endParaRPr lang="en-US"/>
          </a:p>
        </p:txBody>
      </p:sp>
    </p:spTree>
    <p:extLst>
      <p:ext uri="{BB962C8B-B14F-4D97-AF65-F5344CB8AC3E}">
        <p14:creationId xmlns:p14="http://schemas.microsoft.com/office/powerpoint/2010/main" val="1308658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7E772-AC7A-1665-1B20-D3353E6F5FFB}"/>
              </a:ext>
            </a:extLst>
          </p:cNvPr>
          <p:cNvSpPr>
            <a:spLocks noGrp="1"/>
          </p:cNvSpPr>
          <p:nvPr>
            <p:ph type="title"/>
          </p:nvPr>
        </p:nvSpPr>
        <p:spPr>
          <a:xfrm>
            <a:off x="838200" y="365125"/>
            <a:ext cx="10515600" cy="851111"/>
          </a:xfrm>
        </p:spPr>
        <p:txBody>
          <a:bodyPr/>
          <a:lstStyle/>
          <a:p>
            <a:r>
              <a:rPr lang="en-US"/>
              <a:t>Architecture </a:t>
            </a:r>
          </a:p>
        </p:txBody>
      </p:sp>
      <p:sp>
        <p:nvSpPr>
          <p:cNvPr id="6" name="Rectangle: Rounded Corners 5">
            <a:extLst>
              <a:ext uri="{FF2B5EF4-FFF2-40B4-BE49-F238E27FC236}">
                <a16:creationId xmlns:a16="http://schemas.microsoft.com/office/drawing/2014/main" id="{30B5A2B1-61EA-E066-35DC-B25DA0E8BF3C}"/>
              </a:ext>
            </a:extLst>
          </p:cNvPr>
          <p:cNvSpPr/>
          <p:nvPr/>
        </p:nvSpPr>
        <p:spPr>
          <a:xfrm>
            <a:off x="1237531" y="1934833"/>
            <a:ext cx="1940942" cy="1078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Datasource :</a:t>
            </a:r>
            <a:endParaRPr lang="en-US">
              <a:solidFill>
                <a:schemeClr val="tx1"/>
              </a:solidFill>
            </a:endParaRPr>
          </a:p>
          <a:p>
            <a:pPr algn="ctr"/>
            <a:r>
              <a:rPr lang="en-US" sz="2000" b="1">
                <a:solidFill>
                  <a:schemeClr val="bg1"/>
                </a:solidFill>
              </a:rPr>
              <a:t>CSV </a:t>
            </a:r>
          </a:p>
          <a:p>
            <a:pPr algn="ctr"/>
            <a:endParaRPr lang="en-US"/>
          </a:p>
        </p:txBody>
      </p:sp>
      <p:sp>
        <p:nvSpPr>
          <p:cNvPr id="8" name="Rectangle: Rounded Corners 7">
            <a:extLst>
              <a:ext uri="{FF2B5EF4-FFF2-40B4-BE49-F238E27FC236}">
                <a16:creationId xmlns:a16="http://schemas.microsoft.com/office/drawing/2014/main" id="{FDD47490-6E1E-86A4-F48C-92D4BE573FFC}"/>
              </a:ext>
            </a:extLst>
          </p:cNvPr>
          <p:cNvSpPr/>
          <p:nvPr/>
        </p:nvSpPr>
        <p:spPr>
          <a:xfrm>
            <a:off x="1368725" y="3906328"/>
            <a:ext cx="1811546" cy="22284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rPr>
              <a:t>Data Ingestion :</a:t>
            </a:r>
            <a:endParaRPr lang="en-US">
              <a:solidFill>
                <a:schemeClr val="tx1"/>
              </a:solidFill>
            </a:endParaRPr>
          </a:p>
          <a:p>
            <a:pPr algn="ctr"/>
            <a:r>
              <a:rPr lang="en-US" sz="2000" b="1">
                <a:solidFill>
                  <a:schemeClr val="bg1"/>
                </a:solidFill>
              </a:rPr>
              <a:t>Spark shell</a:t>
            </a:r>
          </a:p>
          <a:p>
            <a:pPr algn="ctr"/>
            <a:endParaRPr lang="en-US" sz="2000">
              <a:solidFill>
                <a:schemeClr val="bg1"/>
              </a:solidFill>
            </a:endParaRPr>
          </a:p>
        </p:txBody>
      </p:sp>
      <p:sp>
        <p:nvSpPr>
          <p:cNvPr id="9" name="Arrow: Down 8">
            <a:extLst>
              <a:ext uri="{FF2B5EF4-FFF2-40B4-BE49-F238E27FC236}">
                <a16:creationId xmlns:a16="http://schemas.microsoft.com/office/drawing/2014/main" id="{9A7B673F-B8D3-64F4-0840-C04E0F04196B}"/>
              </a:ext>
            </a:extLst>
          </p:cNvPr>
          <p:cNvSpPr/>
          <p:nvPr/>
        </p:nvSpPr>
        <p:spPr>
          <a:xfrm>
            <a:off x="2129049" y="3082671"/>
            <a:ext cx="301925" cy="733246"/>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73584364-FDF9-9A55-E673-0E4A3F0BD9D9}"/>
              </a:ext>
            </a:extLst>
          </p:cNvPr>
          <p:cNvSpPr/>
          <p:nvPr/>
        </p:nvSpPr>
        <p:spPr>
          <a:xfrm>
            <a:off x="3261490" y="5025189"/>
            <a:ext cx="862642" cy="37381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D5DB2A5D-FD5A-95C9-DF66-14FA9B86C5BE}"/>
              </a:ext>
            </a:extLst>
          </p:cNvPr>
          <p:cNvSpPr/>
          <p:nvPr/>
        </p:nvSpPr>
        <p:spPr>
          <a:xfrm>
            <a:off x="4284633" y="4564990"/>
            <a:ext cx="3378676" cy="1523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rPr>
              <a:t>Data processing :</a:t>
            </a:r>
          </a:p>
          <a:p>
            <a:pPr algn="ctr"/>
            <a:r>
              <a:rPr lang="en-US" sz="2000" b="1">
                <a:solidFill>
                  <a:schemeClr val="bg1"/>
                </a:solidFill>
              </a:rPr>
              <a:t>Spark , SQL, Machine learning </a:t>
            </a:r>
          </a:p>
          <a:p>
            <a:pPr algn="ctr"/>
            <a:endParaRPr lang="en-US"/>
          </a:p>
        </p:txBody>
      </p:sp>
      <p:sp>
        <p:nvSpPr>
          <p:cNvPr id="13" name="Arrow: Right 12">
            <a:extLst>
              <a:ext uri="{FF2B5EF4-FFF2-40B4-BE49-F238E27FC236}">
                <a16:creationId xmlns:a16="http://schemas.microsoft.com/office/drawing/2014/main" id="{E79BDF0F-F321-33D8-5561-98B9C7B59414}"/>
              </a:ext>
            </a:extLst>
          </p:cNvPr>
          <p:cNvSpPr/>
          <p:nvPr/>
        </p:nvSpPr>
        <p:spPr>
          <a:xfrm>
            <a:off x="7816416" y="5022493"/>
            <a:ext cx="977660" cy="373811"/>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66E5A79A-956A-4ABE-05E6-701F09F031D2}"/>
              </a:ext>
            </a:extLst>
          </p:cNvPr>
          <p:cNvSpPr/>
          <p:nvPr/>
        </p:nvSpPr>
        <p:spPr>
          <a:xfrm>
            <a:off x="9040842" y="3987201"/>
            <a:ext cx="1782791" cy="22284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Data Storage : </a:t>
            </a:r>
          </a:p>
          <a:p>
            <a:pPr algn="ctr"/>
            <a:r>
              <a:rPr lang="en-US" sz="2000" b="1" err="1"/>
              <a:t>Pyspark</a:t>
            </a:r>
            <a:r>
              <a:rPr lang="en-US" sz="2000" b="1"/>
              <a:t> </a:t>
            </a:r>
          </a:p>
        </p:txBody>
      </p:sp>
      <p:sp>
        <p:nvSpPr>
          <p:cNvPr id="15" name="Rectangle: Rounded Corners 14">
            <a:extLst>
              <a:ext uri="{FF2B5EF4-FFF2-40B4-BE49-F238E27FC236}">
                <a16:creationId xmlns:a16="http://schemas.microsoft.com/office/drawing/2014/main" id="{8B9BEAE5-DA50-1A71-8479-BC0404971F97}"/>
              </a:ext>
            </a:extLst>
          </p:cNvPr>
          <p:cNvSpPr/>
          <p:nvPr/>
        </p:nvSpPr>
        <p:spPr>
          <a:xfrm>
            <a:off x="9039944" y="1930341"/>
            <a:ext cx="1912186" cy="10926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Visualization : </a:t>
            </a:r>
          </a:p>
          <a:p>
            <a:pPr algn="ctr"/>
            <a:r>
              <a:rPr lang="en-US" sz="2000" b="1">
                <a:solidFill>
                  <a:schemeClr val="bg1"/>
                </a:solidFill>
              </a:rPr>
              <a:t>Grafana </a:t>
            </a:r>
          </a:p>
        </p:txBody>
      </p:sp>
      <p:sp>
        <p:nvSpPr>
          <p:cNvPr id="16" name="Arrow: Down 15">
            <a:extLst>
              <a:ext uri="{FF2B5EF4-FFF2-40B4-BE49-F238E27FC236}">
                <a16:creationId xmlns:a16="http://schemas.microsoft.com/office/drawing/2014/main" id="{1651BE16-D0CB-F694-3AA6-13F5A574B17E}"/>
              </a:ext>
            </a:extLst>
          </p:cNvPr>
          <p:cNvSpPr/>
          <p:nvPr/>
        </p:nvSpPr>
        <p:spPr>
          <a:xfrm rot="10800000">
            <a:off x="9857779" y="3205777"/>
            <a:ext cx="359435" cy="690114"/>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877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17E3-EADD-B259-2F90-829F52C9EBAC}"/>
              </a:ext>
            </a:extLst>
          </p:cNvPr>
          <p:cNvSpPr>
            <a:spLocks noGrp="1"/>
          </p:cNvSpPr>
          <p:nvPr>
            <p:ph type="title"/>
          </p:nvPr>
        </p:nvSpPr>
        <p:spPr>
          <a:xfrm>
            <a:off x="838200" y="365125"/>
            <a:ext cx="10515600" cy="807979"/>
          </a:xfrm>
        </p:spPr>
        <p:txBody>
          <a:bodyPr/>
          <a:lstStyle/>
          <a:p>
            <a:r>
              <a:rPr lang="en-US"/>
              <a:t>Technical Specification </a:t>
            </a:r>
          </a:p>
        </p:txBody>
      </p:sp>
      <p:sp>
        <p:nvSpPr>
          <p:cNvPr id="3" name="Content Placeholder 2">
            <a:extLst>
              <a:ext uri="{FF2B5EF4-FFF2-40B4-BE49-F238E27FC236}">
                <a16:creationId xmlns:a16="http://schemas.microsoft.com/office/drawing/2014/main" id="{74D54596-E534-267A-A74E-BE4A7182ECEC}"/>
              </a:ext>
            </a:extLst>
          </p:cNvPr>
          <p:cNvSpPr>
            <a:spLocks noGrp="1"/>
          </p:cNvSpPr>
          <p:nvPr>
            <p:ph idx="1"/>
          </p:nvPr>
        </p:nvSpPr>
        <p:spPr>
          <a:xfrm>
            <a:off x="953219" y="1249680"/>
            <a:ext cx="10515600" cy="5253199"/>
          </a:xfrm>
        </p:spPr>
        <p:txBody>
          <a:bodyPr vert="horz" lIns="91440" tIns="45720" rIns="91440" bIns="45720" rtlCol="0" anchor="t">
            <a:normAutofit/>
          </a:bodyPr>
          <a:lstStyle/>
          <a:p>
            <a:pPr>
              <a:spcBef>
                <a:spcPts val="1349"/>
              </a:spcBef>
            </a:pPr>
            <a:r>
              <a:rPr lang="en-IN" b="1">
                <a:latin typeface="Century Gothic"/>
                <a:cs typeface="Calibri"/>
              </a:rPr>
              <a:t>Data sources:</a:t>
            </a:r>
            <a:r>
              <a:rPr lang="en-IN">
                <a:latin typeface="Century Gothic"/>
                <a:cs typeface="Calibri"/>
              </a:rPr>
              <a:t> CSV files (covid-19)</a:t>
            </a:r>
          </a:p>
          <a:p>
            <a:pPr>
              <a:spcBef>
                <a:spcPts val="1349"/>
              </a:spcBef>
            </a:pPr>
            <a:r>
              <a:rPr lang="en-IN" b="1">
                <a:latin typeface="Century Gothic"/>
                <a:cs typeface="Calibri"/>
              </a:rPr>
              <a:t>Data storage : </a:t>
            </a:r>
            <a:r>
              <a:rPr lang="en-IN" err="1">
                <a:latin typeface="Century Gothic"/>
                <a:cs typeface="Calibri"/>
              </a:rPr>
              <a:t>Pyspark</a:t>
            </a:r>
            <a:endParaRPr lang="en-IN" err="1">
              <a:latin typeface="Century Gothic"/>
              <a:ea typeface="+mn-lt"/>
              <a:cs typeface="Calibri"/>
            </a:endParaRPr>
          </a:p>
          <a:p>
            <a:pPr>
              <a:spcBef>
                <a:spcPts val="1349"/>
              </a:spcBef>
            </a:pPr>
            <a:r>
              <a:rPr lang="en-IN" b="1">
                <a:latin typeface="Century Gothic"/>
                <a:cs typeface="Calibri"/>
              </a:rPr>
              <a:t>File formats: </a:t>
            </a:r>
            <a:r>
              <a:rPr lang="en-IN">
                <a:latin typeface="Century Gothic"/>
                <a:cs typeface="Calibri"/>
              </a:rPr>
              <a:t>CSV </a:t>
            </a:r>
            <a:endParaRPr lang="en-IN">
              <a:latin typeface="Century Gothic"/>
              <a:ea typeface="+mn-lt"/>
              <a:cs typeface="+mn-lt"/>
            </a:endParaRPr>
          </a:p>
          <a:p>
            <a:pPr>
              <a:spcBef>
                <a:spcPts val="1349"/>
              </a:spcBef>
            </a:pPr>
            <a:r>
              <a:rPr lang="en-IN" b="1">
                <a:latin typeface="Century Gothic"/>
                <a:cs typeface="Calibri"/>
              </a:rPr>
              <a:t>Data ingestion: </a:t>
            </a:r>
            <a:r>
              <a:rPr lang="en-IN">
                <a:latin typeface="Century Gothic"/>
                <a:cs typeface="Calibri"/>
              </a:rPr>
              <a:t>Spark shell</a:t>
            </a:r>
            <a:endParaRPr lang="en-IN">
              <a:latin typeface="Century Gothic"/>
              <a:ea typeface="+mn-lt"/>
              <a:cs typeface="+mn-lt"/>
            </a:endParaRPr>
          </a:p>
          <a:p>
            <a:pPr>
              <a:spcBef>
                <a:spcPts val="1349"/>
              </a:spcBef>
            </a:pPr>
            <a:r>
              <a:rPr lang="en-IN" b="1">
                <a:latin typeface="Century Gothic"/>
                <a:cs typeface="Calibri"/>
              </a:rPr>
              <a:t>Data cleansing and scrubbing : </a:t>
            </a:r>
            <a:r>
              <a:rPr lang="en-IN">
                <a:latin typeface="Century Gothic"/>
                <a:cs typeface="Calibri"/>
              </a:rPr>
              <a:t>spark , </a:t>
            </a:r>
            <a:r>
              <a:rPr lang="en-IN" err="1">
                <a:latin typeface="Century Gothic"/>
                <a:cs typeface="Calibri"/>
              </a:rPr>
              <a:t>Mysql</a:t>
            </a:r>
            <a:endParaRPr lang="en-IN">
              <a:latin typeface="Century Gothic"/>
              <a:ea typeface="+mn-lt"/>
              <a:cs typeface="+mn-lt"/>
            </a:endParaRPr>
          </a:p>
          <a:p>
            <a:pPr>
              <a:spcBef>
                <a:spcPts val="1349"/>
              </a:spcBef>
            </a:pPr>
            <a:r>
              <a:rPr lang="en-IN" b="1">
                <a:latin typeface="Century Gothic"/>
                <a:cs typeface="Calibri"/>
              </a:rPr>
              <a:t>Data computation and Analysis: </a:t>
            </a:r>
            <a:r>
              <a:rPr lang="en-IN">
                <a:latin typeface="Century Gothic"/>
                <a:cs typeface="Calibri"/>
              </a:rPr>
              <a:t>MySQL </a:t>
            </a:r>
            <a:r>
              <a:rPr lang="en-IN" b="1">
                <a:latin typeface="Century Gothic"/>
                <a:cs typeface="Calibri"/>
              </a:rPr>
              <a:t>, </a:t>
            </a:r>
            <a:r>
              <a:rPr lang="en-IN">
                <a:latin typeface="Century Gothic"/>
                <a:cs typeface="Calibri"/>
              </a:rPr>
              <a:t>ML</a:t>
            </a:r>
            <a:endParaRPr lang="en-IN">
              <a:latin typeface="Century Gothic"/>
              <a:ea typeface="+mn-lt"/>
              <a:cs typeface="Calibri"/>
            </a:endParaRPr>
          </a:p>
          <a:p>
            <a:pPr>
              <a:spcBef>
                <a:spcPts val="1349"/>
              </a:spcBef>
            </a:pPr>
            <a:r>
              <a:rPr lang="en-IN" b="1">
                <a:latin typeface="Century Gothic"/>
                <a:cs typeface="Calibri"/>
              </a:rPr>
              <a:t>ETL: </a:t>
            </a:r>
            <a:r>
              <a:rPr lang="en-IN">
                <a:latin typeface="Century Gothic"/>
                <a:cs typeface="Calibri"/>
              </a:rPr>
              <a:t>Spark , Pandas , MySQL</a:t>
            </a:r>
            <a:endParaRPr lang="en-IN">
              <a:latin typeface="Century Gothic"/>
              <a:ea typeface="+mn-lt"/>
              <a:cs typeface="+mn-lt"/>
            </a:endParaRPr>
          </a:p>
          <a:p>
            <a:pPr>
              <a:spcBef>
                <a:spcPts val="1349"/>
              </a:spcBef>
            </a:pPr>
            <a:r>
              <a:rPr lang="en-IN" b="1">
                <a:latin typeface="Century Gothic"/>
                <a:cs typeface="Calibri"/>
              </a:rPr>
              <a:t>Visualization : </a:t>
            </a:r>
            <a:r>
              <a:rPr lang="en-IN">
                <a:latin typeface="Century Gothic"/>
                <a:cs typeface="Calibri"/>
              </a:rPr>
              <a:t>Grafana </a:t>
            </a:r>
            <a:endParaRPr lang="en-IN">
              <a:latin typeface="Century Gothic"/>
              <a:ea typeface="+mn-lt"/>
              <a:cs typeface="Calibri"/>
            </a:endParaRPr>
          </a:p>
          <a:p>
            <a:pPr>
              <a:spcBef>
                <a:spcPts val="1349"/>
              </a:spcBef>
            </a:pPr>
            <a:r>
              <a:rPr lang="en-IN" b="1">
                <a:latin typeface="Century Gothic"/>
                <a:cs typeface="Calibri"/>
              </a:rPr>
              <a:t>Language : </a:t>
            </a:r>
            <a:r>
              <a:rPr lang="en-IN">
                <a:latin typeface="Century Gothic"/>
                <a:cs typeface="Calibri"/>
              </a:rPr>
              <a:t>Python </a:t>
            </a:r>
            <a:endParaRPr lang="en-IN">
              <a:latin typeface="Century Gothic"/>
              <a:ea typeface="+mn-lt"/>
              <a:cs typeface="Calibri"/>
            </a:endParaRPr>
          </a:p>
          <a:p>
            <a:endParaRPr lang="en-US"/>
          </a:p>
        </p:txBody>
      </p:sp>
    </p:spTree>
    <p:extLst>
      <p:ext uri="{BB962C8B-B14F-4D97-AF65-F5344CB8AC3E}">
        <p14:creationId xmlns:p14="http://schemas.microsoft.com/office/powerpoint/2010/main" val="2422346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0678B-A113-CD35-FD9A-72C161C5EA20}"/>
              </a:ext>
            </a:extLst>
          </p:cNvPr>
          <p:cNvSpPr>
            <a:spLocks noGrp="1"/>
          </p:cNvSpPr>
          <p:nvPr>
            <p:ph type="title"/>
          </p:nvPr>
        </p:nvSpPr>
        <p:spPr/>
        <p:txBody>
          <a:bodyPr/>
          <a:lstStyle/>
          <a:p>
            <a:r>
              <a:rPr lang="en-US"/>
              <a:t>Ingestion and Preparation of Workflow 1&amp;2 </a:t>
            </a:r>
          </a:p>
        </p:txBody>
      </p:sp>
      <p:graphicFrame>
        <p:nvGraphicFramePr>
          <p:cNvPr id="1429" name="Content Placeholder 1426">
            <a:extLst>
              <a:ext uri="{FF2B5EF4-FFF2-40B4-BE49-F238E27FC236}">
                <a16:creationId xmlns:a16="http://schemas.microsoft.com/office/drawing/2014/main" id="{A3C3ED2B-C468-A82D-116B-65F5AEACE154}"/>
              </a:ext>
            </a:extLst>
          </p:cNvPr>
          <p:cNvGraphicFramePr>
            <a:graphicFrameLocks noGrp="1"/>
          </p:cNvGraphicFramePr>
          <p:nvPr>
            <p:ph idx="1"/>
          </p:nvPr>
        </p:nvGraphicFramePr>
        <p:xfrm>
          <a:off x="838200" y="1522850"/>
          <a:ext cx="10515600" cy="4649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0285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A7F0F-BBF9-2AE0-9DA5-D876D375E16A}"/>
              </a:ext>
            </a:extLst>
          </p:cNvPr>
          <p:cNvSpPr>
            <a:spLocks noGrp="1"/>
          </p:cNvSpPr>
          <p:nvPr>
            <p:ph type="title"/>
          </p:nvPr>
        </p:nvSpPr>
        <p:spPr/>
        <p:txBody>
          <a:bodyPr/>
          <a:lstStyle/>
          <a:p>
            <a:r>
              <a:rPr lang="en-US"/>
              <a:t>Workflow 1 </a:t>
            </a:r>
          </a:p>
        </p:txBody>
      </p:sp>
      <p:sp>
        <p:nvSpPr>
          <p:cNvPr id="4" name="Arrow: Right 3">
            <a:extLst>
              <a:ext uri="{FF2B5EF4-FFF2-40B4-BE49-F238E27FC236}">
                <a16:creationId xmlns:a16="http://schemas.microsoft.com/office/drawing/2014/main" id="{B5BCDBE3-8C03-97EC-376B-ABB4F2C72492}"/>
              </a:ext>
            </a:extLst>
          </p:cNvPr>
          <p:cNvSpPr/>
          <p:nvPr/>
        </p:nvSpPr>
        <p:spPr>
          <a:xfrm>
            <a:off x="1092306" y="3114797"/>
            <a:ext cx="1207698" cy="70449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accent1"/>
                </a:solidFill>
              </a:rPr>
              <a:t>LOAD </a:t>
            </a:r>
          </a:p>
        </p:txBody>
      </p:sp>
      <p:pic>
        <p:nvPicPr>
          <p:cNvPr id="6" name="Picture 7" descr="Icon&#10;&#10;Description automatically generated">
            <a:extLst>
              <a:ext uri="{FF2B5EF4-FFF2-40B4-BE49-F238E27FC236}">
                <a16:creationId xmlns:a16="http://schemas.microsoft.com/office/drawing/2014/main" id="{44089CC5-49DB-953A-8039-1D34E5CD3B72}"/>
              </a:ext>
            </a:extLst>
          </p:cNvPr>
          <p:cNvPicPr>
            <a:picLocks noChangeAspect="1"/>
          </p:cNvPicPr>
          <p:nvPr/>
        </p:nvPicPr>
        <p:blipFill>
          <a:blip r:embed="rId2"/>
          <a:stretch>
            <a:fillRect/>
          </a:stretch>
        </p:blipFill>
        <p:spPr>
          <a:xfrm>
            <a:off x="2395628" y="2464152"/>
            <a:ext cx="1491653" cy="1674065"/>
          </a:xfrm>
          <a:prstGeom prst="rect">
            <a:avLst/>
          </a:prstGeom>
        </p:spPr>
      </p:pic>
      <p:sp>
        <p:nvSpPr>
          <p:cNvPr id="7" name="Arrow: Right 6">
            <a:extLst>
              <a:ext uri="{FF2B5EF4-FFF2-40B4-BE49-F238E27FC236}">
                <a16:creationId xmlns:a16="http://schemas.microsoft.com/office/drawing/2014/main" id="{7CE40A56-3336-6CC4-86F0-571B532D1351}"/>
              </a:ext>
            </a:extLst>
          </p:cNvPr>
          <p:cNvSpPr/>
          <p:nvPr/>
        </p:nvSpPr>
        <p:spPr>
          <a:xfrm>
            <a:off x="3953400" y="3201060"/>
            <a:ext cx="920150" cy="57509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BB6EB352-195B-BD7A-94EC-CE13E27C505C}"/>
              </a:ext>
            </a:extLst>
          </p:cNvPr>
          <p:cNvSpPr/>
          <p:nvPr/>
        </p:nvSpPr>
        <p:spPr>
          <a:xfrm>
            <a:off x="4919033" y="2956524"/>
            <a:ext cx="1552753" cy="1063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LOCAL</a:t>
            </a:r>
          </a:p>
        </p:txBody>
      </p:sp>
      <p:sp>
        <p:nvSpPr>
          <p:cNvPr id="10" name="Arrow: Right 9">
            <a:extLst>
              <a:ext uri="{FF2B5EF4-FFF2-40B4-BE49-F238E27FC236}">
                <a16:creationId xmlns:a16="http://schemas.microsoft.com/office/drawing/2014/main" id="{CCFA09D8-59DC-AF4D-375D-EB0B2B8DF6D3}"/>
              </a:ext>
            </a:extLst>
          </p:cNvPr>
          <p:cNvSpPr/>
          <p:nvPr/>
        </p:nvSpPr>
        <p:spPr>
          <a:xfrm>
            <a:off x="6553005" y="3198367"/>
            <a:ext cx="1063924" cy="69011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accent1"/>
                </a:solidFill>
              </a:rPr>
              <a:t>READ</a:t>
            </a:r>
          </a:p>
        </p:txBody>
      </p:sp>
      <p:pic>
        <p:nvPicPr>
          <p:cNvPr id="12" name="Picture 9" descr="A picture containing text, clipart&#10;&#10;Description automatically generated">
            <a:extLst>
              <a:ext uri="{FF2B5EF4-FFF2-40B4-BE49-F238E27FC236}">
                <a16:creationId xmlns:a16="http://schemas.microsoft.com/office/drawing/2014/main" id="{15E7625E-1C5D-0B0F-85C8-7F21EC3E01E8}"/>
              </a:ext>
            </a:extLst>
          </p:cNvPr>
          <p:cNvPicPr>
            <a:picLocks noChangeAspect="1"/>
          </p:cNvPicPr>
          <p:nvPr/>
        </p:nvPicPr>
        <p:blipFill>
          <a:blip r:embed="rId3"/>
          <a:stretch>
            <a:fillRect/>
          </a:stretch>
        </p:blipFill>
        <p:spPr>
          <a:xfrm>
            <a:off x="7620001" y="3028230"/>
            <a:ext cx="1610265" cy="873426"/>
          </a:xfrm>
          <a:prstGeom prst="rect">
            <a:avLst/>
          </a:prstGeom>
        </p:spPr>
      </p:pic>
      <p:sp>
        <p:nvSpPr>
          <p:cNvPr id="13" name="Arrow: Right 12">
            <a:extLst>
              <a:ext uri="{FF2B5EF4-FFF2-40B4-BE49-F238E27FC236}">
                <a16:creationId xmlns:a16="http://schemas.microsoft.com/office/drawing/2014/main" id="{B95AE4E6-6890-88F0-C201-E2A13CBCAD53}"/>
              </a:ext>
            </a:extLst>
          </p:cNvPr>
          <p:cNvSpPr/>
          <p:nvPr/>
        </p:nvSpPr>
        <p:spPr>
          <a:xfrm>
            <a:off x="9244267" y="3201061"/>
            <a:ext cx="877019" cy="53196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2C36EE4C-2A60-3052-EBDD-0AAF2609D557}"/>
              </a:ext>
            </a:extLst>
          </p:cNvPr>
          <p:cNvSpPr/>
          <p:nvPr/>
        </p:nvSpPr>
        <p:spPr>
          <a:xfrm rot="5400000">
            <a:off x="9252804" y="3160604"/>
            <a:ext cx="2832338" cy="9345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t>TRANSFORMATION</a:t>
            </a:r>
          </a:p>
        </p:txBody>
      </p:sp>
      <p:sp>
        <p:nvSpPr>
          <p:cNvPr id="15" name="Arrow: Curved Right 14">
            <a:extLst>
              <a:ext uri="{FF2B5EF4-FFF2-40B4-BE49-F238E27FC236}">
                <a16:creationId xmlns:a16="http://schemas.microsoft.com/office/drawing/2014/main" id="{14227C6F-5B20-9004-B910-2B4475AEC4BB}"/>
              </a:ext>
            </a:extLst>
          </p:cNvPr>
          <p:cNvSpPr/>
          <p:nvPr/>
        </p:nvSpPr>
        <p:spPr>
          <a:xfrm>
            <a:off x="9250895" y="4357503"/>
            <a:ext cx="948905" cy="1365848"/>
          </a:xfrm>
          <a:prstGeom prst="curved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07387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30">
            <a:extLst>
              <a:ext uri="{FF2B5EF4-FFF2-40B4-BE49-F238E27FC236}">
                <a16:creationId xmlns:a16="http://schemas.microsoft.com/office/drawing/2014/main" id="{92070828-E616-4355-9C8A-A1065032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32">
            <a:extLst>
              <a:ext uri="{FF2B5EF4-FFF2-40B4-BE49-F238E27FC236}">
                <a16:creationId xmlns:a16="http://schemas.microsoft.com/office/drawing/2014/main" id="{355161C6-1218-4EAF-A9E9-A319CFD76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747" y="2116753"/>
            <a:ext cx="4088106" cy="2781653"/>
          </a:xfrm>
          <a:custGeom>
            <a:avLst/>
            <a:gdLst>
              <a:gd name="connsiteX0" fmla="*/ 3362388 w 6230568"/>
              <a:gd name="connsiteY0" fmla="*/ 861 h 4239440"/>
              <a:gd name="connsiteX1" fmla="*/ 4026621 w 6230568"/>
              <a:gd name="connsiteY1" fmla="*/ 15392 h 4239440"/>
              <a:gd name="connsiteX2" fmla="*/ 5114556 w 6230568"/>
              <a:gd name="connsiteY2" fmla="*/ 34130 h 4239440"/>
              <a:gd name="connsiteX3" fmla="*/ 5776495 w 6230568"/>
              <a:gd name="connsiteY3" fmla="*/ 112905 h 4239440"/>
              <a:gd name="connsiteX4" fmla="*/ 5862918 w 6230568"/>
              <a:gd name="connsiteY4" fmla="*/ 141585 h 4239440"/>
              <a:gd name="connsiteX5" fmla="*/ 5840738 w 6230568"/>
              <a:gd name="connsiteY5" fmla="*/ 200475 h 4239440"/>
              <a:gd name="connsiteX6" fmla="*/ 5691219 w 6230568"/>
              <a:gd name="connsiteY6" fmla="*/ 216153 h 4239440"/>
              <a:gd name="connsiteX7" fmla="*/ 5773053 w 6230568"/>
              <a:gd name="connsiteY7" fmla="*/ 260130 h 4239440"/>
              <a:gd name="connsiteX8" fmla="*/ 5593324 w 6230568"/>
              <a:gd name="connsiteY8" fmla="*/ 293781 h 4239440"/>
              <a:gd name="connsiteX9" fmla="*/ 5617033 w 6230568"/>
              <a:gd name="connsiteY9" fmla="*/ 317108 h 4239440"/>
              <a:gd name="connsiteX10" fmla="*/ 5641124 w 6230568"/>
              <a:gd name="connsiteY10" fmla="*/ 339287 h 4239440"/>
              <a:gd name="connsiteX11" fmla="*/ 5299256 w 6230568"/>
              <a:gd name="connsiteY11" fmla="*/ 396265 h 4239440"/>
              <a:gd name="connsiteX12" fmla="*/ 5703073 w 6230568"/>
              <a:gd name="connsiteY12" fmla="*/ 500661 h 4239440"/>
              <a:gd name="connsiteX13" fmla="*/ 5629652 w 6230568"/>
              <a:gd name="connsiteY13" fmla="*/ 556874 h 4239440"/>
              <a:gd name="connsiteX14" fmla="*/ 5862918 w 6230568"/>
              <a:gd name="connsiteY14" fmla="*/ 645591 h 4239440"/>
              <a:gd name="connsiteX15" fmla="*/ 6052207 w 6230568"/>
              <a:gd name="connsiteY15" fmla="*/ 756106 h 4239440"/>
              <a:gd name="connsiteX16" fmla="*/ 6158515 w 6230568"/>
              <a:gd name="connsiteY16" fmla="*/ 901419 h 4239440"/>
              <a:gd name="connsiteX17" fmla="*/ 6195990 w 6230568"/>
              <a:gd name="connsiteY17" fmla="*/ 966427 h 4239440"/>
              <a:gd name="connsiteX18" fmla="*/ 6229642 w 6230568"/>
              <a:gd name="connsiteY18" fmla="*/ 1034878 h 4239440"/>
              <a:gd name="connsiteX19" fmla="*/ 6171516 w 6230568"/>
              <a:gd name="connsiteY19" fmla="*/ 1102946 h 4239440"/>
              <a:gd name="connsiteX20" fmla="*/ 6133659 w 6230568"/>
              <a:gd name="connsiteY20" fmla="*/ 1185545 h 4239440"/>
              <a:gd name="connsiteX21" fmla="*/ 6168458 w 6230568"/>
              <a:gd name="connsiteY21" fmla="*/ 1234110 h 4239440"/>
              <a:gd name="connsiteX22" fmla="*/ 6169222 w 6230568"/>
              <a:gd name="connsiteY22" fmla="*/ 1342712 h 4239440"/>
              <a:gd name="connsiteX23" fmla="*/ 6145131 w 6230568"/>
              <a:gd name="connsiteY23" fmla="*/ 1393954 h 4239440"/>
              <a:gd name="connsiteX24" fmla="*/ 6071709 w 6230568"/>
              <a:gd name="connsiteY24" fmla="*/ 1505233 h 4239440"/>
              <a:gd name="connsiteX25" fmla="*/ 6009378 w 6230568"/>
              <a:gd name="connsiteY25" fmla="*/ 1530089 h 4239440"/>
              <a:gd name="connsiteX26" fmla="*/ 6015879 w 6230568"/>
              <a:gd name="connsiteY26" fmla="*/ 1979030 h 4239440"/>
              <a:gd name="connsiteX27" fmla="*/ 6061385 w 6230568"/>
              <a:gd name="connsiteY27" fmla="*/ 2196234 h 4239440"/>
              <a:gd name="connsiteX28" fmla="*/ 6029263 w 6230568"/>
              <a:gd name="connsiteY28" fmla="*/ 2440972 h 4239440"/>
              <a:gd name="connsiteX29" fmla="*/ 6135571 w 6230568"/>
              <a:gd name="connsiteY29" fmla="*/ 2621848 h 4239440"/>
              <a:gd name="connsiteX30" fmla="*/ 6091594 w 6230568"/>
              <a:gd name="connsiteY30" fmla="*/ 2691446 h 4239440"/>
              <a:gd name="connsiteX31" fmla="*/ 6215493 w 6230568"/>
              <a:gd name="connsiteY31" fmla="*/ 2769456 h 4239440"/>
              <a:gd name="connsiteX32" fmla="*/ 6100389 w 6230568"/>
              <a:gd name="connsiteY32" fmla="*/ 2880352 h 4239440"/>
              <a:gd name="connsiteX33" fmla="*/ 5909953 w 6230568"/>
              <a:gd name="connsiteY33" fmla="*/ 3053963 h 4239440"/>
              <a:gd name="connsiteX34" fmla="*/ 5741696 w 6230568"/>
              <a:gd name="connsiteY34" fmla="*/ 3798118 h 4239440"/>
              <a:gd name="connsiteX35" fmla="*/ 5493899 w 6230568"/>
              <a:gd name="connsiteY35" fmla="*/ 4026795 h 4239440"/>
              <a:gd name="connsiteX36" fmla="*/ 3773471 w 6230568"/>
              <a:gd name="connsiteY36" fmla="*/ 4239028 h 4239440"/>
              <a:gd name="connsiteX37" fmla="*/ 2569285 w 6230568"/>
              <a:gd name="connsiteY37" fmla="*/ 4103275 h 4239440"/>
              <a:gd name="connsiteX38" fmla="*/ 2693948 w 6230568"/>
              <a:gd name="connsiteY38" fmla="*/ 4061593 h 4239440"/>
              <a:gd name="connsiteX39" fmla="*/ 2588788 w 6230568"/>
              <a:gd name="connsiteY39" fmla="*/ 4062358 h 4239440"/>
              <a:gd name="connsiteX40" fmla="*/ 2300073 w 6230568"/>
              <a:gd name="connsiteY40" fmla="*/ 4008822 h 4239440"/>
              <a:gd name="connsiteX41" fmla="*/ 1508500 w 6230568"/>
              <a:gd name="connsiteY41" fmla="*/ 3798118 h 4239440"/>
              <a:gd name="connsiteX42" fmla="*/ 1061089 w 6230568"/>
              <a:gd name="connsiteY42" fmla="*/ 3697546 h 4239440"/>
              <a:gd name="connsiteX43" fmla="*/ 939102 w 6230568"/>
              <a:gd name="connsiteY43" fmla="*/ 3648216 h 4239440"/>
              <a:gd name="connsiteX44" fmla="*/ 1243495 w 6230568"/>
              <a:gd name="connsiteY44" fmla="*/ 3624890 h 4239440"/>
              <a:gd name="connsiteX45" fmla="*/ 1083651 w 6230568"/>
              <a:gd name="connsiteY45" fmla="*/ 3595827 h 4239440"/>
              <a:gd name="connsiteX46" fmla="*/ 966636 w 6230568"/>
              <a:gd name="connsiteY46" fmla="*/ 3605770 h 4239440"/>
              <a:gd name="connsiteX47" fmla="*/ 885566 w 6230568"/>
              <a:gd name="connsiteY47" fmla="*/ 3609976 h 4239440"/>
              <a:gd name="connsiteX48" fmla="*/ 641976 w 6230568"/>
              <a:gd name="connsiteY48" fmla="*/ 3567912 h 4239440"/>
              <a:gd name="connsiteX49" fmla="*/ 399533 w 6230568"/>
              <a:gd name="connsiteY49" fmla="*/ 3583590 h 4239440"/>
              <a:gd name="connsiteX50" fmla="*/ 409093 w 6230568"/>
              <a:gd name="connsiteY50" fmla="*/ 3548792 h 4239440"/>
              <a:gd name="connsiteX51" fmla="*/ 792642 w 6230568"/>
              <a:gd name="connsiteY51" fmla="*/ 3417628 h 4239440"/>
              <a:gd name="connsiteX52" fmla="*/ 771610 w 6230568"/>
              <a:gd name="connsiteY52" fmla="*/ 3345736 h 4239440"/>
              <a:gd name="connsiteX53" fmla="*/ 945986 w 6230568"/>
              <a:gd name="connsiteY53" fmla="*/ 3317056 h 4239440"/>
              <a:gd name="connsiteX54" fmla="*/ 892449 w 6230568"/>
              <a:gd name="connsiteY54" fmla="*/ 3285316 h 4239440"/>
              <a:gd name="connsiteX55" fmla="*/ 949045 w 6230568"/>
              <a:gd name="connsiteY55" fmla="*/ 3262755 h 4239440"/>
              <a:gd name="connsiteX56" fmla="*/ 1252673 w 6230568"/>
              <a:gd name="connsiteY56" fmla="*/ 3200041 h 4239440"/>
              <a:gd name="connsiteX57" fmla="*/ 388825 w 6230568"/>
              <a:gd name="connsiteY57" fmla="*/ 3176714 h 4239440"/>
              <a:gd name="connsiteX58" fmla="*/ 127644 w 6230568"/>
              <a:gd name="connsiteY58" fmla="*/ 3111323 h 4239440"/>
              <a:gd name="connsiteX59" fmla="*/ 437008 w 6230568"/>
              <a:gd name="connsiteY59" fmla="*/ 2921652 h 4239440"/>
              <a:gd name="connsiteX60" fmla="*/ 601441 w 6230568"/>
              <a:gd name="connsiteY60" fmla="*/ 2840965 h 4239440"/>
              <a:gd name="connsiteX61" fmla="*/ 330700 w 6230568"/>
              <a:gd name="connsiteY61" fmla="*/ 2859320 h 4239440"/>
              <a:gd name="connsiteX62" fmla="*/ 534521 w 6230568"/>
              <a:gd name="connsiteY62" fmla="*/ 2720126 h 4239440"/>
              <a:gd name="connsiteX63" fmla="*/ 492839 w 6230568"/>
              <a:gd name="connsiteY63" fmla="*/ 2694505 h 4239440"/>
              <a:gd name="connsiteX64" fmla="*/ 416358 w 6230568"/>
              <a:gd name="connsiteY64" fmla="*/ 2677297 h 4239440"/>
              <a:gd name="connsiteX65" fmla="*/ 761285 w 6230568"/>
              <a:gd name="connsiteY65" fmla="*/ 2589726 h 4239440"/>
              <a:gd name="connsiteX66" fmla="*/ 664920 w 6230568"/>
              <a:gd name="connsiteY66" fmla="*/ 2466593 h 4239440"/>
              <a:gd name="connsiteX67" fmla="*/ 740253 w 6230568"/>
              <a:gd name="connsiteY67" fmla="*/ 2438677 h 4239440"/>
              <a:gd name="connsiteX68" fmla="*/ 650006 w 6230568"/>
              <a:gd name="connsiteY68" fmla="*/ 2435236 h 4239440"/>
              <a:gd name="connsiteX69" fmla="*/ 578879 w 6230568"/>
              <a:gd name="connsiteY69" fmla="*/ 2435618 h 4239440"/>
              <a:gd name="connsiteX70" fmla="*/ 451157 w 6230568"/>
              <a:gd name="connsiteY70" fmla="*/ 2404644 h 4239440"/>
              <a:gd name="connsiteX71" fmla="*/ 2216 w 6230568"/>
              <a:gd name="connsiteY71" fmla="*/ 2456650 h 4239440"/>
              <a:gd name="connsiteX72" fmla="*/ 97052 w 6230568"/>
              <a:gd name="connsiteY72" fmla="*/ 2383611 h 4239440"/>
              <a:gd name="connsiteX73" fmla="*/ 210626 w 6230568"/>
              <a:gd name="connsiteY73" fmla="*/ 2341930 h 4239440"/>
              <a:gd name="connsiteX74" fmla="*/ 57282 w 6230568"/>
              <a:gd name="connsiteY74" fmla="*/ 2319750 h 4239440"/>
              <a:gd name="connsiteX75" fmla="*/ 365499 w 6230568"/>
              <a:gd name="connsiteY75" fmla="*/ 2250153 h 4239440"/>
              <a:gd name="connsiteX76" fmla="*/ 290548 w 6230568"/>
              <a:gd name="connsiteY76" fmla="*/ 2187821 h 4239440"/>
              <a:gd name="connsiteX77" fmla="*/ 482896 w 6230568"/>
              <a:gd name="connsiteY77" fmla="*/ 1906755 h 4239440"/>
              <a:gd name="connsiteX78" fmla="*/ 867211 w 6230568"/>
              <a:gd name="connsiteY78" fmla="*/ 1747294 h 4239440"/>
              <a:gd name="connsiteX79" fmla="*/ 1063766 w 6230568"/>
              <a:gd name="connsiteY79" fmla="*/ 1734674 h 4239440"/>
              <a:gd name="connsiteX80" fmla="*/ 1008701 w 6230568"/>
              <a:gd name="connsiteY80" fmla="*/ 1683432 h 4239440"/>
              <a:gd name="connsiteX81" fmla="*/ 1152865 w 6230568"/>
              <a:gd name="connsiteY81" fmla="*/ 1394719 h 4239440"/>
              <a:gd name="connsiteX82" fmla="*/ 998376 w 6230568"/>
              <a:gd name="connsiteY82" fmla="*/ 1411927 h 4239440"/>
              <a:gd name="connsiteX83" fmla="*/ 206419 w 6230568"/>
              <a:gd name="connsiteY83" fmla="*/ 1424164 h 4239440"/>
              <a:gd name="connsiteX84" fmla="*/ 128027 w 6230568"/>
              <a:gd name="connsiteY84" fmla="*/ 1413074 h 4239440"/>
              <a:gd name="connsiteX85" fmla="*/ 672950 w 6230568"/>
              <a:gd name="connsiteY85" fmla="*/ 1268143 h 4239440"/>
              <a:gd name="connsiteX86" fmla="*/ 457658 w 6230568"/>
              <a:gd name="connsiteY86" fmla="*/ 1229138 h 4239440"/>
              <a:gd name="connsiteX87" fmla="*/ 407945 w 6230568"/>
              <a:gd name="connsiteY87" fmla="*/ 1213459 h 4239440"/>
              <a:gd name="connsiteX88" fmla="*/ 453451 w 6230568"/>
              <a:gd name="connsiteY88" fmla="*/ 1172924 h 4239440"/>
              <a:gd name="connsiteX89" fmla="*/ 568172 w 6230568"/>
              <a:gd name="connsiteY89" fmla="*/ 1132007 h 4239440"/>
              <a:gd name="connsiteX90" fmla="*/ 255367 w 6230568"/>
              <a:gd name="connsiteY90" fmla="*/ 1190898 h 4239440"/>
              <a:gd name="connsiteX91" fmla="*/ 277546 w 6230568"/>
              <a:gd name="connsiteY91" fmla="*/ 1128567 h 4239440"/>
              <a:gd name="connsiteX92" fmla="*/ 246572 w 6230568"/>
              <a:gd name="connsiteY92" fmla="*/ 1072353 h 4239440"/>
              <a:gd name="connsiteX93" fmla="*/ 422859 w 6230568"/>
              <a:gd name="connsiteY93" fmla="*/ 1000078 h 4239440"/>
              <a:gd name="connsiteX94" fmla="*/ 668362 w 6230568"/>
              <a:gd name="connsiteY94" fmla="*/ 858972 h 4239440"/>
              <a:gd name="connsiteX95" fmla="*/ 914629 w 6230568"/>
              <a:gd name="connsiteY95" fmla="*/ 768725 h 4239440"/>
              <a:gd name="connsiteX96" fmla="*/ 1117684 w 6230568"/>
              <a:gd name="connsiteY96" fmla="*/ 688420 h 4239440"/>
              <a:gd name="connsiteX97" fmla="*/ 928778 w 6230568"/>
              <a:gd name="connsiteY97" fmla="*/ 701040 h 4239440"/>
              <a:gd name="connsiteX98" fmla="*/ 1243877 w 6230568"/>
              <a:gd name="connsiteY98" fmla="*/ 574464 h 4239440"/>
              <a:gd name="connsiteX99" fmla="*/ 1291678 w 6230568"/>
              <a:gd name="connsiteY99" fmla="*/ 566434 h 4239440"/>
              <a:gd name="connsiteX100" fmla="*/ 1797596 w 6230568"/>
              <a:gd name="connsiteY100" fmla="*/ 476952 h 4239440"/>
              <a:gd name="connsiteX101" fmla="*/ 1895491 w 6230568"/>
              <a:gd name="connsiteY101" fmla="*/ 432593 h 4239440"/>
              <a:gd name="connsiteX102" fmla="*/ 1782682 w 6230568"/>
              <a:gd name="connsiteY102" fmla="*/ 423033 h 4239440"/>
              <a:gd name="connsiteX103" fmla="*/ 1406781 w 6230568"/>
              <a:gd name="connsiteY103" fmla="*/ 449419 h 4239440"/>
              <a:gd name="connsiteX104" fmla="*/ 1662226 w 6230568"/>
              <a:gd name="connsiteY104" fmla="*/ 393970 h 4239440"/>
              <a:gd name="connsiteX105" fmla="*/ 1383837 w 6230568"/>
              <a:gd name="connsiteY105" fmla="*/ 376762 h 4239440"/>
              <a:gd name="connsiteX106" fmla="*/ 1318063 w 6230568"/>
              <a:gd name="connsiteY106" fmla="*/ 333168 h 4239440"/>
              <a:gd name="connsiteX107" fmla="*/ 1365099 w 6230568"/>
              <a:gd name="connsiteY107" fmla="*/ 290722 h 4239440"/>
              <a:gd name="connsiteX108" fmla="*/ 1536798 w 6230568"/>
              <a:gd name="connsiteY108" fmla="*/ 244069 h 4239440"/>
              <a:gd name="connsiteX109" fmla="*/ 1711938 w 6230568"/>
              <a:gd name="connsiteY109" fmla="*/ 175619 h 4239440"/>
              <a:gd name="connsiteX110" fmla="*/ 2273687 w 6230568"/>
              <a:gd name="connsiteY110" fmla="*/ 78488 h 4239440"/>
              <a:gd name="connsiteX111" fmla="*/ 2646913 w 6230568"/>
              <a:gd name="connsiteY111" fmla="*/ 46749 h 4239440"/>
              <a:gd name="connsiteX112" fmla="*/ 3362388 w 6230568"/>
              <a:gd name="connsiteY112" fmla="*/ 861 h 423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230568" h="4239440">
                <a:moveTo>
                  <a:pt x="3362388" y="861"/>
                </a:moveTo>
                <a:cubicBezTo>
                  <a:pt x="3584946" y="-3346"/>
                  <a:pt x="3805210" y="8891"/>
                  <a:pt x="4026621" y="15392"/>
                </a:cubicBezTo>
                <a:cubicBezTo>
                  <a:pt x="4388374" y="26482"/>
                  <a:pt x="4752039" y="26099"/>
                  <a:pt x="5114556" y="34130"/>
                </a:cubicBezTo>
                <a:cubicBezTo>
                  <a:pt x="5340556" y="39101"/>
                  <a:pt x="5563879" y="57074"/>
                  <a:pt x="5776495" y="112905"/>
                </a:cubicBezTo>
                <a:cubicBezTo>
                  <a:pt x="5806322" y="120935"/>
                  <a:pt x="5839973" y="122465"/>
                  <a:pt x="5862918" y="141585"/>
                </a:cubicBezTo>
                <a:cubicBezTo>
                  <a:pt x="5888539" y="162999"/>
                  <a:pt x="5878214" y="194356"/>
                  <a:pt x="5840738" y="200475"/>
                </a:cubicBezTo>
                <a:cubicBezTo>
                  <a:pt x="5792938" y="208505"/>
                  <a:pt x="5743991" y="210800"/>
                  <a:pt x="5691219" y="216153"/>
                </a:cubicBezTo>
                <a:cubicBezTo>
                  <a:pt x="5711486" y="245598"/>
                  <a:pt x="5760434" y="223419"/>
                  <a:pt x="5773053" y="260130"/>
                </a:cubicBezTo>
                <a:cubicBezTo>
                  <a:pt x="5716458" y="285368"/>
                  <a:pt x="5648008" y="268925"/>
                  <a:pt x="5593324" y="293781"/>
                </a:cubicBezTo>
                <a:cubicBezTo>
                  <a:pt x="5594854" y="310989"/>
                  <a:pt x="5607090" y="312519"/>
                  <a:pt x="5617033" y="317108"/>
                </a:cubicBezTo>
                <a:cubicBezTo>
                  <a:pt x="5626976" y="321314"/>
                  <a:pt x="5651831" y="315196"/>
                  <a:pt x="5641124" y="339287"/>
                </a:cubicBezTo>
                <a:cubicBezTo>
                  <a:pt x="5527551" y="353818"/>
                  <a:pt x="5418949" y="403148"/>
                  <a:pt x="5299256" y="396265"/>
                </a:cubicBezTo>
                <a:cubicBezTo>
                  <a:pt x="5447247" y="409649"/>
                  <a:pt x="5572292" y="464333"/>
                  <a:pt x="5703073" y="500661"/>
                </a:cubicBezTo>
                <a:cubicBezTo>
                  <a:pt x="5697720" y="543490"/>
                  <a:pt x="5644949" y="526282"/>
                  <a:pt x="5629652" y="556874"/>
                </a:cubicBezTo>
                <a:cubicBezTo>
                  <a:pt x="5713398" y="578288"/>
                  <a:pt x="5793703" y="603527"/>
                  <a:pt x="5862918" y="645591"/>
                </a:cubicBezTo>
                <a:cubicBezTo>
                  <a:pt x="5925250" y="683449"/>
                  <a:pt x="5984521" y="725131"/>
                  <a:pt x="6052207" y="756106"/>
                </a:cubicBezTo>
                <a:cubicBezTo>
                  <a:pt x="6123334" y="788611"/>
                  <a:pt x="6166545" y="830293"/>
                  <a:pt x="6158515" y="901419"/>
                </a:cubicBezTo>
                <a:cubicBezTo>
                  <a:pt x="6155073" y="930482"/>
                  <a:pt x="6164251" y="954955"/>
                  <a:pt x="6195990" y="966427"/>
                </a:cubicBezTo>
                <a:cubicBezTo>
                  <a:pt x="6235378" y="980576"/>
                  <a:pt x="6231172" y="1001990"/>
                  <a:pt x="6229642" y="1034878"/>
                </a:cubicBezTo>
                <a:cubicBezTo>
                  <a:pt x="6227347" y="1074265"/>
                  <a:pt x="6207080" y="1089562"/>
                  <a:pt x="6171516" y="1102946"/>
                </a:cubicBezTo>
                <a:cubicBezTo>
                  <a:pt x="6120657" y="1121682"/>
                  <a:pt x="6120274" y="1150745"/>
                  <a:pt x="6133659" y="1185545"/>
                </a:cubicBezTo>
                <a:cubicBezTo>
                  <a:pt x="6140925" y="1204664"/>
                  <a:pt x="6152014" y="1219961"/>
                  <a:pt x="6168458" y="1234110"/>
                </a:cubicBezTo>
                <a:cubicBezTo>
                  <a:pt x="6225435" y="1283439"/>
                  <a:pt x="6225053" y="1284204"/>
                  <a:pt x="6169222" y="1342712"/>
                </a:cubicBezTo>
                <a:cubicBezTo>
                  <a:pt x="6154308" y="1358390"/>
                  <a:pt x="6138247" y="1368715"/>
                  <a:pt x="6145131" y="1393954"/>
                </a:cubicBezTo>
                <a:cubicBezTo>
                  <a:pt x="6168458" y="1477700"/>
                  <a:pt x="6165398" y="1477700"/>
                  <a:pt x="6071709" y="1505233"/>
                </a:cubicBezTo>
                <a:cubicBezTo>
                  <a:pt x="6050295" y="1511734"/>
                  <a:pt x="6021615" y="1505998"/>
                  <a:pt x="6009378" y="1530089"/>
                </a:cubicBezTo>
                <a:cubicBezTo>
                  <a:pt x="6017026" y="1547680"/>
                  <a:pt x="5999053" y="1972146"/>
                  <a:pt x="6015879" y="1979030"/>
                </a:cubicBezTo>
                <a:cubicBezTo>
                  <a:pt x="6147425" y="2032948"/>
                  <a:pt x="6163868" y="2096427"/>
                  <a:pt x="6061385" y="2196234"/>
                </a:cubicBezTo>
                <a:cubicBezTo>
                  <a:pt x="5992552" y="2263155"/>
                  <a:pt x="6000582" y="2372522"/>
                  <a:pt x="6029263" y="2440972"/>
                </a:cubicBezTo>
                <a:cubicBezTo>
                  <a:pt x="6137482" y="2471182"/>
                  <a:pt x="6113774" y="2551486"/>
                  <a:pt x="6135571" y="2621848"/>
                </a:cubicBezTo>
                <a:cubicBezTo>
                  <a:pt x="6151632" y="2674620"/>
                  <a:pt x="6088535" y="2667354"/>
                  <a:pt x="6091594" y="2691446"/>
                </a:cubicBezTo>
                <a:cubicBezTo>
                  <a:pt x="6131364" y="2720508"/>
                  <a:pt x="6184518" y="2729686"/>
                  <a:pt x="6215493" y="2769456"/>
                </a:cubicBezTo>
                <a:cubicBezTo>
                  <a:pt x="6159662" y="2798518"/>
                  <a:pt x="6131364" y="2839435"/>
                  <a:pt x="6100389" y="2880352"/>
                </a:cubicBezTo>
                <a:cubicBezTo>
                  <a:pt x="6050295" y="2946890"/>
                  <a:pt x="5982227" y="3003103"/>
                  <a:pt x="5909953" y="3053963"/>
                </a:cubicBezTo>
                <a:cubicBezTo>
                  <a:pt x="5873243" y="3408068"/>
                  <a:pt x="5754698" y="3779763"/>
                  <a:pt x="5741696" y="3798118"/>
                </a:cubicBezTo>
                <a:cubicBezTo>
                  <a:pt x="5688160" y="3792764"/>
                  <a:pt x="5584146" y="4006910"/>
                  <a:pt x="5493899" y="4026795"/>
                </a:cubicBezTo>
                <a:cubicBezTo>
                  <a:pt x="5399063" y="4048592"/>
                  <a:pt x="3988763" y="4249736"/>
                  <a:pt x="3773471" y="4239028"/>
                </a:cubicBezTo>
                <a:cubicBezTo>
                  <a:pt x="2603319" y="4182050"/>
                  <a:pt x="2569285" y="4103275"/>
                  <a:pt x="2569285" y="4103275"/>
                </a:cubicBezTo>
                <a:cubicBezTo>
                  <a:pt x="2569285" y="4103275"/>
                  <a:pt x="2635823" y="4083773"/>
                  <a:pt x="2693948" y="4061593"/>
                </a:cubicBezTo>
                <a:cubicBezTo>
                  <a:pt x="2658767" y="4062741"/>
                  <a:pt x="2623587" y="4063505"/>
                  <a:pt x="2588788" y="4062358"/>
                </a:cubicBezTo>
                <a:cubicBezTo>
                  <a:pt x="2319193" y="4054328"/>
                  <a:pt x="2565461" y="4039414"/>
                  <a:pt x="2300073" y="4008822"/>
                </a:cubicBezTo>
                <a:cubicBezTo>
                  <a:pt x="1852280" y="3957198"/>
                  <a:pt x="1919582" y="3943813"/>
                  <a:pt x="1508500" y="3798118"/>
                </a:cubicBezTo>
                <a:cubicBezTo>
                  <a:pt x="1472171" y="3785116"/>
                  <a:pt x="1217109" y="3706342"/>
                  <a:pt x="1061089" y="3697546"/>
                </a:cubicBezTo>
                <a:cubicBezTo>
                  <a:pt x="1019790" y="3695252"/>
                  <a:pt x="974667" y="3696017"/>
                  <a:pt x="939102" y="3648216"/>
                </a:cubicBezTo>
                <a:cubicBezTo>
                  <a:pt x="1048088" y="3649746"/>
                  <a:pt x="1141776" y="3649746"/>
                  <a:pt x="1243495" y="3624890"/>
                </a:cubicBezTo>
                <a:cubicBezTo>
                  <a:pt x="1189194" y="3590473"/>
                  <a:pt x="1126862" y="3619919"/>
                  <a:pt x="1083651" y="3595827"/>
                </a:cubicBezTo>
                <a:cubicBezTo>
                  <a:pt x="1043116" y="3573648"/>
                  <a:pt x="1007935" y="3570589"/>
                  <a:pt x="966636" y="3605770"/>
                </a:cubicBezTo>
                <a:cubicBezTo>
                  <a:pt x="945221" y="3624125"/>
                  <a:pt x="907363" y="3620683"/>
                  <a:pt x="885566" y="3609976"/>
                </a:cubicBezTo>
                <a:cubicBezTo>
                  <a:pt x="768933" y="3552233"/>
                  <a:pt x="771610" y="3552998"/>
                  <a:pt x="641976" y="3567912"/>
                </a:cubicBezTo>
                <a:cubicBezTo>
                  <a:pt x="559377" y="3577089"/>
                  <a:pt x="475248" y="3593533"/>
                  <a:pt x="399533" y="3583590"/>
                </a:cubicBezTo>
                <a:cubicBezTo>
                  <a:pt x="389973" y="3561793"/>
                  <a:pt x="398385" y="3551851"/>
                  <a:pt x="409093" y="3548792"/>
                </a:cubicBezTo>
                <a:cubicBezTo>
                  <a:pt x="583468" y="3501374"/>
                  <a:pt x="615972" y="3447073"/>
                  <a:pt x="792642" y="3417628"/>
                </a:cubicBezTo>
                <a:cubicBezTo>
                  <a:pt x="805644" y="3384359"/>
                  <a:pt x="741400" y="3378622"/>
                  <a:pt x="771610" y="3345736"/>
                </a:cubicBezTo>
                <a:cubicBezTo>
                  <a:pt x="826676" y="3320115"/>
                  <a:pt x="891302" y="3350325"/>
                  <a:pt x="945986" y="3317056"/>
                </a:cubicBezTo>
                <a:cubicBezTo>
                  <a:pt x="936426" y="3293347"/>
                  <a:pt x="890537" y="3310555"/>
                  <a:pt x="892449" y="3285316"/>
                </a:cubicBezTo>
                <a:cubicBezTo>
                  <a:pt x="894744" y="3256254"/>
                  <a:pt x="926866" y="3260843"/>
                  <a:pt x="949045" y="3262755"/>
                </a:cubicBezTo>
                <a:cubicBezTo>
                  <a:pt x="1056500" y="3272697"/>
                  <a:pt x="1149806" y="3218396"/>
                  <a:pt x="1252673" y="3200041"/>
                </a:cubicBezTo>
                <a:cubicBezTo>
                  <a:pt x="1142923" y="3154152"/>
                  <a:pt x="503164" y="3190863"/>
                  <a:pt x="388825" y="3176714"/>
                </a:cubicBezTo>
                <a:cubicBezTo>
                  <a:pt x="269133" y="3162183"/>
                  <a:pt x="78697" y="3123560"/>
                  <a:pt x="127644" y="3111323"/>
                </a:cubicBezTo>
                <a:cubicBezTo>
                  <a:pt x="183093" y="3097175"/>
                  <a:pt x="380795" y="2929300"/>
                  <a:pt x="437008" y="2921652"/>
                </a:cubicBezTo>
                <a:cubicBezTo>
                  <a:pt x="502399" y="2912857"/>
                  <a:pt x="515401" y="2901002"/>
                  <a:pt x="601441" y="2840965"/>
                </a:cubicBezTo>
                <a:cubicBezTo>
                  <a:pt x="658037" y="2801577"/>
                  <a:pt x="422477" y="2887235"/>
                  <a:pt x="330700" y="2859320"/>
                </a:cubicBezTo>
                <a:cubicBezTo>
                  <a:pt x="297049" y="2848995"/>
                  <a:pt x="534521" y="2740010"/>
                  <a:pt x="534521" y="2720126"/>
                </a:cubicBezTo>
                <a:cubicBezTo>
                  <a:pt x="534521" y="2699093"/>
                  <a:pt x="513106" y="2694505"/>
                  <a:pt x="492839" y="2694505"/>
                </a:cubicBezTo>
                <a:cubicBezTo>
                  <a:pt x="447715" y="2694505"/>
                  <a:pt x="461482" y="2676149"/>
                  <a:pt x="416358" y="2677297"/>
                </a:cubicBezTo>
                <a:cubicBezTo>
                  <a:pt x="548670" y="2624143"/>
                  <a:pt x="630504" y="2638292"/>
                  <a:pt x="761285" y="2589726"/>
                </a:cubicBezTo>
                <a:cubicBezTo>
                  <a:pt x="825147" y="2566017"/>
                  <a:pt x="599147" y="2487242"/>
                  <a:pt x="664920" y="2466593"/>
                </a:cubicBezTo>
                <a:cubicBezTo>
                  <a:pt x="689776" y="2458562"/>
                  <a:pt x="723045" y="2466975"/>
                  <a:pt x="740253" y="2438677"/>
                </a:cubicBezTo>
                <a:cubicBezTo>
                  <a:pt x="713103" y="2416116"/>
                  <a:pt x="677157" y="2426058"/>
                  <a:pt x="650006" y="2435236"/>
                </a:cubicBezTo>
                <a:cubicBezTo>
                  <a:pt x="580791" y="2458945"/>
                  <a:pt x="585763" y="2453209"/>
                  <a:pt x="578879" y="2435618"/>
                </a:cubicBezTo>
                <a:cubicBezTo>
                  <a:pt x="556318" y="2375581"/>
                  <a:pt x="500487" y="2394701"/>
                  <a:pt x="451157" y="2404644"/>
                </a:cubicBezTo>
                <a:cubicBezTo>
                  <a:pt x="302020" y="2434471"/>
                  <a:pt x="150971" y="2426058"/>
                  <a:pt x="2216" y="2456650"/>
                </a:cubicBezTo>
                <a:cubicBezTo>
                  <a:pt x="-13844" y="2460092"/>
                  <a:pt x="61489" y="2391642"/>
                  <a:pt x="97052" y="2383611"/>
                </a:cubicBezTo>
                <a:cubicBezTo>
                  <a:pt x="135675" y="2375199"/>
                  <a:pt x="183093" y="2381317"/>
                  <a:pt x="210626" y="2341930"/>
                </a:cubicBezTo>
                <a:cubicBezTo>
                  <a:pt x="161678" y="2331987"/>
                  <a:pt x="105848" y="2351107"/>
                  <a:pt x="57282" y="2319750"/>
                </a:cubicBezTo>
                <a:cubicBezTo>
                  <a:pt x="165120" y="2276539"/>
                  <a:pt x="272575" y="2278068"/>
                  <a:pt x="365499" y="2250153"/>
                </a:cubicBezTo>
                <a:cubicBezTo>
                  <a:pt x="373912" y="2198529"/>
                  <a:pt x="312727" y="2217266"/>
                  <a:pt x="290548" y="2187821"/>
                </a:cubicBezTo>
                <a:cubicBezTo>
                  <a:pt x="990345" y="2137344"/>
                  <a:pt x="599529" y="1988207"/>
                  <a:pt x="482896" y="1906755"/>
                </a:cubicBezTo>
                <a:cubicBezTo>
                  <a:pt x="443891" y="1879605"/>
                  <a:pt x="853827" y="1750735"/>
                  <a:pt x="867211" y="1747294"/>
                </a:cubicBezTo>
                <a:cubicBezTo>
                  <a:pt x="901245" y="1739263"/>
                  <a:pt x="1036233" y="1744999"/>
                  <a:pt x="1063766" y="1734674"/>
                </a:cubicBezTo>
                <a:cubicBezTo>
                  <a:pt x="1098947" y="1721673"/>
                  <a:pt x="982696" y="1699111"/>
                  <a:pt x="1008701" y="1683432"/>
                </a:cubicBezTo>
                <a:cubicBezTo>
                  <a:pt x="1191107" y="1572918"/>
                  <a:pt x="1204107" y="1406573"/>
                  <a:pt x="1152865" y="1394719"/>
                </a:cubicBezTo>
                <a:cubicBezTo>
                  <a:pt x="1099712" y="1382482"/>
                  <a:pt x="1047706" y="1392042"/>
                  <a:pt x="998376" y="1411927"/>
                </a:cubicBezTo>
                <a:cubicBezTo>
                  <a:pt x="918070" y="1444431"/>
                  <a:pt x="362057" y="1398160"/>
                  <a:pt x="206419" y="1424164"/>
                </a:cubicBezTo>
                <a:cubicBezTo>
                  <a:pt x="182710" y="1427988"/>
                  <a:pt x="150589" y="1445196"/>
                  <a:pt x="128027" y="1413074"/>
                </a:cubicBezTo>
                <a:cubicBezTo>
                  <a:pt x="288254" y="1309060"/>
                  <a:pt x="493986" y="1338888"/>
                  <a:pt x="672950" y="1268143"/>
                </a:cubicBezTo>
                <a:cubicBezTo>
                  <a:pt x="602588" y="1219578"/>
                  <a:pt x="531079" y="1221873"/>
                  <a:pt x="457658" y="1229138"/>
                </a:cubicBezTo>
                <a:cubicBezTo>
                  <a:pt x="438538" y="1231050"/>
                  <a:pt x="412534" y="1233727"/>
                  <a:pt x="407945" y="1213459"/>
                </a:cubicBezTo>
                <a:cubicBezTo>
                  <a:pt x="402209" y="1187838"/>
                  <a:pt x="433184" y="1183250"/>
                  <a:pt x="453451" y="1172924"/>
                </a:cubicBezTo>
                <a:cubicBezTo>
                  <a:pt x="484426" y="1156863"/>
                  <a:pt x="530314" y="1175984"/>
                  <a:pt x="568172" y="1132007"/>
                </a:cubicBezTo>
                <a:cubicBezTo>
                  <a:pt x="453451" y="1142333"/>
                  <a:pt x="356704" y="1160305"/>
                  <a:pt x="255367" y="1190898"/>
                </a:cubicBezTo>
                <a:cubicBezTo>
                  <a:pt x="264162" y="1163747"/>
                  <a:pt x="294754" y="1151128"/>
                  <a:pt x="277546" y="1128567"/>
                </a:cubicBezTo>
                <a:cubicBezTo>
                  <a:pt x="264545" y="1111740"/>
                  <a:pt x="227452" y="1103709"/>
                  <a:pt x="246572" y="1072353"/>
                </a:cubicBezTo>
                <a:cubicBezTo>
                  <a:pt x="300490" y="1039083"/>
                  <a:pt x="376971" y="1047879"/>
                  <a:pt x="422859" y="1000078"/>
                </a:cubicBezTo>
                <a:cubicBezTo>
                  <a:pt x="487868" y="932012"/>
                  <a:pt x="588822" y="908684"/>
                  <a:pt x="668362" y="858972"/>
                </a:cubicBezTo>
                <a:cubicBezTo>
                  <a:pt x="694747" y="842911"/>
                  <a:pt x="867976" y="786699"/>
                  <a:pt x="914629" y="768725"/>
                </a:cubicBezTo>
                <a:cubicBezTo>
                  <a:pt x="979637" y="743486"/>
                  <a:pt x="1053823" y="734691"/>
                  <a:pt x="1117684" y="688420"/>
                </a:cubicBezTo>
                <a:cubicBezTo>
                  <a:pt x="1054970" y="678860"/>
                  <a:pt x="1004112" y="722072"/>
                  <a:pt x="928778" y="701040"/>
                </a:cubicBezTo>
                <a:cubicBezTo>
                  <a:pt x="1048088" y="656299"/>
                  <a:pt x="1157454" y="636031"/>
                  <a:pt x="1243877" y="574464"/>
                </a:cubicBezTo>
                <a:cubicBezTo>
                  <a:pt x="1254585" y="566816"/>
                  <a:pt x="1275617" y="569111"/>
                  <a:pt x="1291678" y="566434"/>
                </a:cubicBezTo>
                <a:cubicBezTo>
                  <a:pt x="1460699" y="539283"/>
                  <a:pt x="1630486" y="516339"/>
                  <a:pt x="1797596" y="476952"/>
                </a:cubicBezTo>
                <a:cubicBezTo>
                  <a:pt x="1835454" y="467774"/>
                  <a:pt x="1902374" y="465480"/>
                  <a:pt x="1895491" y="432593"/>
                </a:cubicBezTo>
                <a:cubicBezTo>
                  <a:pt x="1885166" y="383263"/>
                  <a:pt x="1822835" y="418444"/>
                  <a:pt x="1782682" y="423033"/>
                </a:cubicBezTo>
                <a:cubicBezTo>
                  <a:pt x="1658019" y="437947"/>
                  <a:pt x="1533356" y="463950"/>
                  <a:pt x="1406781" y="449419"/>
                </a:cubicBezTo>
                <a:cubicBezTo>
                  <a:pt x="1492056" y="431064"/>
                  <a:pt x="1576950" y="412326"/>
                  <a:pt x="1662226" y="393970"/>
                </a:cubicBezTo>
                <a:cubicBezTo>
                  <a:pt x="1564330" y="400471"/>
                  <a:pt x="1479055" y="357642"/>
                  <a:pt x="1383837" y="376762"/>
                </a:cubicBezTo>
                <a:cubicBezTo>
                  <a:pt x="1353244" y="382881"/>
                  <a:pt x="1321123" y="363378"/>
                  <a:pt x="1318063" y="333168"/>
                </a:cubicBezTo>
                <a:cubicBezTo>
                  <a:pt x="1314622" y="309077"/>
                  <a:pt x="1343302" y="298370"/>
                  <a:pt x="1365099" y="290722"/>
                </a:cubicBezTo>
                <a:cubicBezTo>
                  <a:pt x="1420930" y="271219"/>
                  <a:pt x="1465288" y="213477"/>
                  <a:pt x="1536798" y="244069"/>
                </a:cubicBezTo>
                <a:cubicBezTo>
                  <a:pt x="1581921" y="195886"/>
                  <a:pt x="1653813" y="188238"/>
                  <a:pt x="1711938" y="175619"/>
                </a:cubicBezTo>
                <a:cubicBezTo>
                  <a:pt x="1897403" y="135849"/>
                  <a:pt x="2085546" y="104874"/>
                  <a:pt x="2273687" y="78488"/>
                </a:cubicBezTo>
                <a:cubicBezTo>
                  <a:pt x="2397204" y="61280"/>
                  <a:pt x="2524544" y="68546"/>
                  <a:pt x="2646913" y="46749"/>
                </a:cubicBezTo>
                <a:cubicBezTo>
                  <a:pt x="2886297" y="4302"/>
                  <a:pt x="3124151" y="5450"/>
                  <a:pt x="3362388" y="861"/>
                </a:cubicBez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703EFB2-73D1-11F8-F595-1690EF918ADA}"/>
              </a:ext>
            </a:extLst>
          </p:cNvPr>
          <p:cNvSpPr>
            <a:spLocks noGrp="1"/>
          </p:cNvSpPr>
          <p:nvPr>
            <p:ph type="title"/>
          </p:nvPr>
        </p:nvSpPr>
        <p:spPr>
          <a:xfrm>
            <a:off x="838200" y="1495426"/>
            <a:ext cx="3220880" cy="4024310"/>
          </a:xfrm>
        </p:spPr>
        <p:txBody>
          <a:bodyPr>
            <a:normAutofit/>
          </a:bodyPr>
          <a:lstStyle/>
          <a:p>
            <a:r>
              <a:rPr lang="en-US" sz="2500"/>
              <a:t>Transformation and  </a:t>
            </a:r>
            <a:r>
              <a:rPr lang="en-US" sz="2500" err="1"/>
              <a:t>Dataframes</a:t>
            </a:r>
          </a:p>
        </p:txBody>
      </p:sp>
      <p:graphicFrame>
        <p:nvGraphicFramePr>
          <p:cNvPr id="19" name="Content Placeholder 2">
            <a:extLst>
              <a:ext uri="{FF2B5EF4-FFF2-40B4-BE49-F238E27FC236}">
                <a16:creationId xmlns:a16="http://schemas.microsoft.com/office/drawing/2014/main" id="{4F6E01D3-0B72-C1F6-EA23-73C5E1FFD132}"/>
              </a:ext>
            </a:extLst>
          </p:cNvPr>
          <p:cNvGraphicFramePr>
            <a:graphicFrameLocks noGrp="1"/>
          </p:cNvGraphicFramePr>
          <p:nvPr>
            <p:ph idx="1"/>
            <p:extLst>
              <p:ext uri="{D42A27DB-BD31-4B8C-83A1-F6EECF244321}">
                <p14:modId xmlns:p14="http://schemas.microsoft.com/office/powerpoint/2010/main" val="743347577"/>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691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8795B-3D14-795D-C944-D9E98AA93814}"/>
              </a:ext>
            </a:extLst>
          </p:cNvPr>
          <p:cNvSpPr>
            <a:spLocks noGrp="1"/>
          </p:cNvSpPr>
          <p:nvPr>
            <p:ph type="title"/>
          </p:nvPr>
        </p:nvSpPr>
        <p:spPr/>
        <p:txBody>
          <a:bodyPr/>
          <a:lstStyle/>
          <a:p>
            <a:r>
              <a:rPr lang="en-US"/>
              <a:t>Workflow 2</a:t>
            </a:r>
          </a:p>
        </p:txBody>
      </p:sp>
      <p:pic>
        <p:nvPicPr>
          <p:cNvPr id="9" name="Picture 9" descr="Logo&#10;&#10;Description automatically generated">
            <a:extLst>
              <a:ext uri="{FF2B5EF4-FFF2-40B4-BE49-F238E27FC236}">
                <a16:creationId xmlns:a16="http://schemas.microsoft.com/office/drawing/2014/main" id="{793523F9-0394-F6F2-2C72-10D8B196C0F7}"/>
              </a:ext>
            </a:extLst>
          </p:cNvPr>
          <p:cNvPicPr>
            <a:picLocks noGrp="1" noChangeAspect="1"/>
          </p:cNvPicPr>
          <p:nvPr>
            <p:ph idx="1"/>
          </p:nvPr>
        </p:nvPicPr>
        <p:blipFill>
          <a:blip r:embed="rId2"/>
          <a:stretch>
            <a:fillRect/>
          </a:stretch>
        </p:blipFill>
        <p:spPr>
          <a:xfrm>
            <a:off x="635505" y="4729000"/>
            <a:ext cx="2136423" cy="1860144"/>
          </a:xfrm>
        </p:spPr>
      </p:pic>
      <p:pic>
        <p:nvPicPr>
          <p:cNvPr id="5" name="Picture 9" descr="A picture containing text, clipart&#10;&#10;Description automatically generated">
            <a:extLst>
              <a:ext uri="{FF2B5EF4-FFF2-40B4-BE49-F238E27FC236}">
                <a16:creationId xmlns:a16="http://schemas.microsoft.com/office/drawing/2014/main" id="{417579BF-BC5E-363B-B55A-B806B6B93308}"/>
              </a:ext>
            </a:extLst>
          </p:cNvPr>
          <p:cNvPicPr>
            <a:picLocks noChangeAspect="1"/>
          </p:cNvPicPr>
          <p:nvPr/>
        </p:nvPicPr>
        <p:blipFill>
          <a:blip r:embed="rId3"/>
          <a:stretch>
            <a:fillRect/>
          </a:stretch>
        </p:blipFill>
        <p:spPr>
          <a:xfrm>
            <a:off x="905775" y="1604871"/>
            <a:ext cx="1610265" cy="873426"/>
          </a:xfrm>
          <a:prstGeom prst="rect">
            <a:avLst/>
          </a:prstGeom>
        </p:spPr>
      </p:pic>
      <p:sp>
        <p:nvSpPr>
          <p:cNvPr id="6" name="Arrow: Up-Down 5">
            <a:extLst>
              <a:ext uri="{FF2B5EF4-FFF2-40B4-BE49-F238E27FC236}">
                <a16:creationId xmlns:a16="http://schemas.microsoft.com/office/drawing/2014/main" id="{CFE77E77-AC15-35C4-D24F-F3C3203DCBAF}"/>
              </a:ext>
            </a:extLst>
          </p:cNvPr>
          <p:cNvSpPr/>
          <p:nvPr/>
        </p:nvSpPr>
        <p:spPr>
          <a:xfrm>
            <a:off x="1353571" y="2389603"/>
            <a:ext cx="488830" cy="2170980"/>
          </a:xfrm>
          <a:prstGeom prst="upDown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B300CEDD-B200-B642-1C9F-4613B9E1F49E}"/>
              </a:ext>
            </a:extLst>
          </p:cNvPr>
          <p:cNvSpPr/>
          <p:nvPr/>
        </p:nvSpPr>
        <p:spPr>
          <a:xfrm>
            <a:off x="1937874" y="3112101"/>
            <a:ext cx="1380226" cy="48883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2" descr="Logo&#10;&#10;Description automatically generated">
            <a:extLst>
              <a:ext uri="{FF2B5EF4-FFF2-40B4-BE49-F238E27FC236}">
                <a16:creationId xmlns:a16="http://schemas.microsoft.com/office/drawing/2014/main" id="{92930BAB-6E2B-C66F-19D5-45D8BFBDAB7F}"/>
              </a:ext>
            </a:extLst>
          </p:cNvPr>
          <p:cNvPicPr>
            <a:picLocks noChangeAspect="1"/>
          </p:cNvPicPr>
          <p:nvPr/>
        </p:nvPicPr>
        <p:blipFill>
          <a:blip r:embed="rId4"/>
          <a:stretch>
            <a:fillRect/>
          </a:stretch>
        </p:blipFill>
        <p:spPr>
          <a:xfrm>
            <a:off x="3633158" y="2560337"/>
            <a:ext cx="2136474" cy="1104720"/>
          </a:xfrm>
          <a:prstGeom prst="rect">
            <a:avLst/>
          </a:prstGeom>
        </p:spPr>
      </p:pic>
      <p:sp>
        <p:nvSpPr>
          <p:cNvPr id="15" name="Arrow: Right 14">
            <a:extLst>
              <a:ext uri="{FF2B5EF4-FFF2-40B4-BE49-F238E27FC236}">
                <a16:creationId xmlns:a16="http://schemas.microsoft.com/office/drawing/2014/main" id="{8E9ACFC3-78F9-1EBC-13BC-574F201433A1}"/>
              </a:ext>
            </a:extLst>
          </p:cNvPr>
          <p:cNvSpPr/>
          <p:nvPr/>
        </p:nvSpPr>
        <p:spPr>
          <a:xfrm>
            <a:off x="6038117" y="3114797"/>
            <a:ext cx="1164565" cy="48883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5" descr="Logo, company name&#10;&#10;Description automatically generated">
            <a:extLst>
              <a:ext uri="{FF2B5EF4-FFF2-40B4-BE49-F238E27FC236}">
                <a16:creationId xmlns:a16="http://schemas.microsoft.com/office/drawing/2014/main" id="{AB41092B-75C0-C7CE-E30B-0B94B44A28FD}"/>
              </a:ext>
            </a:extLst>
          </p:cNvPr>
          <p:cNvPicPr>
            <a:picLocks noChangeAspect="1"/>
          </p:cNvPicPr>
          <p:nvPr/>
        </p:nvPicPr>
        <p:blipFill>
          <a:blip r:embed="rId5"/>
          <a:stretch>
            <a:fillRect/>
          </a:stretch>
        </p:blipFill>
        <p:spPr>
          <a:xfrm>
            <a:off x="7700512" y="2939982"/>
            <a:ext cx="3332671" cy="805510"/>
          </a:xfrm>
          <a:prstGeom prst="rect">
            <a:avLst/>
          </a:prstGeom>
        </p:spPr>
      </p:pic>
      <p:sp>
        <p:nvSpPr>
          <p:cNvPr id="19" name="Arrow: Right 18">
            <a:extLst>
              <a:ext uri="{FF2B5EF4-FFF2-40B4-BE49-F238E27FC236}">
                <a16:creationId xmlns:a16="http://schemas.microsoft.com/office/drawing/2014/main" id="{FCCF042E-B742-A32E-CD91-74206FD966CF}"/>
              </a:ext>
            </a:extLst>
          </p:cNvPr>
          <p:cNvSpPr/>
          <p:nvPr/>
        </p:nvSpPr>
        <p:spPr>
          <a:xfrm>
            <a:off x="3046728" y="4853559"/>
            <a:ext cx="1466489" cy="64698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20" descr="A picture containing diagram&#10;&#10;Description automatically generated">
            <a:extLst>
              <a:ext uri="{FF2B5EF4-FFF2-40B4-BE49-F238E27FC236}">
                <a16:creationId xmlns:a16="http://schemas.microsoft.com/office/drawing/2014/main" id="{A78A2725-B59A-FEA2-00FA-736D98EC612E}"/>
              </a:ext>
            </a:extLst>
          </p:cNvPr>
          <p:cNvPicPr>
            <a:picLocks noChangeAspect="1"/>
          </p:cNvPicPr>
          <p:nvPr/>
        </p:nvPicPr>
        <p:blipFill>
          <a:blip r:embed="rId6"/>
          <a:stretch>
            <a:fillRect/>
          </a:stretch>
        </p:blipFill>
        <p:spPr>
          <a:xfrm>
            <a:off x="4784784" y="4337289"/>
            <a:ext cx="2981864" cy="2108440"/>
          </a:xfrm>
          <a:prstGeom prst="rect">
            <a:avLst/>
          </a:prstGeom>
        </p:spPr>
      </p:pic>
    </p:spTree>
    <p:extLst>
      <p:ext uri="{BB962C8B-B14F-4D97-AF65-F5344CB8AC3E}">
        <p14:creationId xmlns:p14="http://schemas.microsoft.com/office/powerpoint/2010/main" val="3496934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5B1B6-270F-5A7B-B994-6C38E61DBDD7}"/>
              </a:ext>
            </a:extLst>
          </p:cNvPr>
          <p:cNvSpPr>
            <a:spLocks noGrp="1"/>
          </p:cNvSpPr>
          <p:nvPr>
            <p:ph type="title"/>
          </p:nvPr>
        </p:nvSpPr>
        <p:spPr/>
        <p:txBody>
          <a:bodyPr/>
          <a:lstStyle/>
          <a:p>
            <a:r>
              <a:rPr lang="en-US"/>
              <a:t>Analysis</a:t>
            </a:r>
          </a:p>
        </p:txBody>
      </p:sp>
      <p:pic>
        <p:nvPicPr>
          <p:cNvPr id="4" name="Picture 4" descr="Text&#10;&#10;Description automatically generated">
            <a:extLst>
              <a:ext uri="{FF2B5EF4-FFF2-40B4-BE49-F238E27FC236}">
                <a16:creationId xmlns:a16="http://schemas.microsoft.com/office/drawing/2014/main" id="{5F13C08A-3226-A0F3-5D7E-4029D9FF7301}"/>
              </a:ext>
            </a:extLst>
          </p:cNvPr>
          <p:cNvPicPr>
            <a:picLocks noGrp="1" noChangeAspect="1"/>
          </p:cNvPicPr>
          <p:nvPr>
            <p:ph idx="1"/>
          </p:nvPr>
        </p:nvPicPr>
        <p:blipFill rotWithShape="1">
          <a:blip r:embed="rId2"/>
          <a:srcRect l="271" t="65322" r="271" b="-1613"/>
          <a:stretch/>
        </p:blipFill>
        <p:spPr>
          <a:xfrm>
            <a:off x="831370" y="1428982"/>
            <a:ext cx="5684140" cy="1382521"/>
          </a:xfrm>
        </p:spPr>
      </p:pic>
      <p:pic>
        <p:nvPicPr>
          <p:cNvPr id="5" name="Picture 5">
            <a:extLst>
              <a:ext uri="{FF2B5EF4-FFF2-40B4-BE49-F238E27FC236}">
                <a16:creationId xmlns:a16="http://schemas.microsoft.com/office/drawing/2014/main" id="{6C5F6702-E34A-CE75-EAB8-FEBCAF09AA37}"/>
              </a:ext>
            </a:extLst>
          </p:cNvPr>
          <p:cNvPicPr>
            <a:picLocks noChangeAspect="1"/>
          </p:cNvPicPr>
          <p:nvPr/>
        </p:nvPicPr>
        <p:blipFill>
          <a:blip r:embed="rId3"/>
          <a:stretch>
            <a:fillRect/>
          </a:stretch>
        </p:blipFill>
        <p:spPr>
          <a:xfrm>
            <a:off x="6650968" y="1434931"/>
            <a:ext cx="5403010" cy="2435382"/>
          </a:xfrm>
          <a:prstGeom prst="rect">
            <a:avLst/>
          </a:prstGeom>
        </p:spPr>
      </p:pic>
      <p:pic>
        <p:nvPicPr>
          <p:cNvPr id="6" name="Picture 6" descr="Text&#10;&#10;Description automatically generated">
            <a:extLst>
              <a:ext uri="{FF2B5EF4-FFF2-40B4-BE49-F238E27FC236}">
                <a16:creationId xmlns:a16="http://schemas.microsoft.com/office/drawing/2014/main" id="{AF5AC0C1-7B79-CF24-1CF6-853E70FB4A32}"/>
              </a:ext>
            </a:extLst>
          </p:cNvPr>
          <p:cNvPicPr>
            <a:picLocks noChangeAspect="1"/>
          </p:cNvPicPr>
          <p:nvPr/>
        </p:nvPicPr>
        <p:blipFill>
          <a:blip r:embed="rId4"/>
          <a:stretch>
            <a:fillRect/>
          </a:stretch>
        </p:blipFill>
        <p:spPr>
          <a:xfrm>
            <a:off x="842513" y="2901917"/>
            <a:ext cx="5676181" cy="3066995"/>
          </a:xfrm>
          <a:prstGeom prst="rect">
            <a:avLst/>
          </a:prstGeom>
        </p:spPr>
      </p:pic>
      <p:pic>
        <p:nvPicPr>
          <p:cNvPr id="7" name="Picture 7" descr="Text&#10;&#10;Description automatically generated">
            <a:extLst>
              <a:ext uri="{FF2B5EF4-FFF2-40B4-BE49-F238E27FC236}">
                <a16:creationId xmlns:a16="http://schemas.microsoft.com/office/drawing/2014/main" id="{BCA4302D-4E54-D04B-DD60-180FBAD0CB13}"/>
              </a:ext>
            </a:extLst>
          </p:cNvPr>
          <p:cNvPicPr>
            <a:picLocks noChangeAspect="1"/>
          </p:cNvPicPr>
          <p:nvPr/>
        </p:nvPicPr>
        <p:blipFill rotWithShape="1">
          <a:blip r:embed="rId5"/>
          <a:srcRect t="68519" r="523" b="-926"/>
          <a:stretch/>
        </p:blipFill>
        <p:spPr>
          <a:xfrm>
            <a:off x="6650966" y="4979897"/>
            <a:ext cx="5403028" cy="978865"/>
          </a:xfrm>
          <a:prstGeom prst="rect">
            <a:avLst/>
          </a:prstGeom>
        </p:spPr>
      </p:pic>
      <p:pic>
        <p:nvPicPr>
          <p:cNvPr id="9" name="Picture 9" descr="Text&#10;&#10;Description automatically generated">
            <a:extLst>
              <a:ext uri="{FF2B5EF4-FFF2-40B4-BE49-F238E27FC236}">
                <a16:creationId xmlns:a16="http://schemas.microsoft.com/office/drawing/2014/main" id="{FC52B023-657B-7F2E-F078-6F5EDD3A68A6}"/>
              </a:ext>
            </a:extLst>
          </p:cNvPr>
          <p:cNvPicPr>
            <a:picLocks noChangeAspect="1"/>
          </p:cNvPicPr>
          <p:nvPr/>
        </p:nvPicPr>
        <p:blipFill rotWithShape="1">
          <a:blip r:embed="rId6"/>
          <a:srcRect t="64773" r="523" b="-1136"/>
          <a:stretch/>
        </p:blipFill>
        <p:spPr>
          <a:xfrm>
            <a:off x="6650966" y="3969183"/>
            <a:ext cx="5403028" cy="910251"/>
          </a:xfrm>
          <a:prstGeom prst="rect">
            <a:avLst/>
          </a:prstGeom>
        </p:spPr>
      </p:pic>
    </p:spTree>
    <p:extLst>
      <p:ext uri="{BB962C8B-B14F-4D97-AF65-F5344CB8AC3E}">
        <p14:creationId xmlns:p14="http://schemas.microsoft.com/office/powerpoint/2010/main" val="1830684807"/>
      </p:ext>
    </p:extLst>
  </p:cSld>
  <p:clrMapOvr>
    <a:masterClrMapping/>
  </p:clrMapOvr>
</p:sld>
</file>

<file path=ppt/theme/theme1.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BrushVTI</vt:lpstr>
      <vt:lpstr>PowerPoint Presentation</vt:lpstr>
      <vt:lpstr>Objectives</vt:lpstr>
      <vt:lpstr>Architecture </vt:lpstr>
      <vt:lpstr>Technical Specification </vt:lpstr>
      <vt:lpstr>Ingestion and Preparation of Workflow 1&amp;2 </vt:lpstr>
      <vt:lpstr>Workflow 1 </vt:lpstr>
      <vt:lpstr>Transformation and  Dataframes</vt:lpstr>
      <vt:lpstr>Workflow 2</vt:lpstr>
      <vt:lpstr>Analysis</vt:lpstr>
      <vt:lpstr>Business Queries:</vt:lpstr>
      <vt:lpstr>PowerPoint Presentation</vt:lpstr>
      <vt:lpstr>Data Visualization</vt:lpstr>
      <vt:lpstr>Data Visualization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8</cp:revision>
  <dcterms:created xsi:type="dcterms:W3CDTF">2022-06-14T04:33:52Z</dcterms:created>
  <dcterms:modified xsi:type="dcterms:W3CDTF">2022-06-15T09:43:38Z</dcterms:modified>
</cp:coreProperties>
</file>