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5ADC8F-3E41-4F5D-8031-6EF016A8E7AD}">
  <a:tblStyle styleId="{395ADC8F-3E41-4F5D-8031-6EF016A8E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a38bf423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a38bf423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a38bf423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4a38bf423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a38bf423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a38bf423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4a38bf42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4a38bf42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4a38bf423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4a38bf423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4a38bf42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4a38bf4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4a38bf423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4a38bf423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a38bf423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a38bf423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a38bf4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a38bf4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a38bf4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a38bf4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4a38bf42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4a38bf42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a38bf423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a38bf423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a38bf42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4a38bf42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Breyta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27528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Compra y venta de criptomonedas – Auto vinculación digital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60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575" y="678775"/>
            <a:ext cx="6572850" cy="44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60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Componentes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63" y="831175"/>
            <a:ext cx="7437876" cy="41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60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Despliegue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79" r="79" t="0"/>
          <a:stretch/>
        </p:blipFill>
        <p:spPr>
          <a:xfrm>
            <a:off x="412588" y="754575"/>
            <a:ext cx="8318824" cy="42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60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Paquetes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50" y="678775"/>
            <a:ext cx="7291103" cy="44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133375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850" y="488250"/>
            <a:ext cx="6065070" cy="47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/>
              <a:t>Alejandro Mesa Gómez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700"/>
              <a:t>Cristhian Javier Gonzales Rodriguez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Hernan Javier Aguilar Cruz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Jhon Janer Torres Restrepo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3523745"/>
            <a:ext cx="4045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Equipo: Berserkers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225" y="95200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46950" y="1919075"/>
            <a:ext cx="4425000" cy="30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⬤"/>
            </a:pPr>
            <a:r>
              <a:rPr lang="es" sz="1200">
                <a:solidFill>
                  <a:srgbClr val="000000"/>
                </a:solidFill>
              </a:rPr>
              <a:t>Crear billeteras de distintas criptomonedas.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⬤"/>
            </a:pPr>
            <a:r>
              <a:rPr lang="es" sz="1200">
                <a:solidFill>
                  <a:srgbClr val="000000"/>
                </a:solidFill>
              </a:rPr>
              <a:t>Asociar dichas billeteras a una sola cuenta de Breyta. </a:t>
            </a:r>
            <a:endParaRPr sz="12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Char char="⬤"/>
            </a:pPr>
            <a:r>
              <a:rPr lang="es" sz="1200">
                <a:solidFill>
                  <a:srgbClr val="000000"/>
                </a:solidFill>
              </a:rPr>
              <a:t>Permitir a los usuarios hacer transacciones con sus billeteras, ya sea a otros usuarios o entre sus propias billeteras.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0" y="1919075"/>
            <a:ext cx="4297800" cy="30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⬤"/>
            </a:pPr>
            <a:r>
              <a:rPr lang="es" sz="1200">
                <a:solidFill>
                  <a:srgbClr val="000000"/>
                </a:solidFill>
              </a:rPr>
              <a:t>Implementar un mercado interno de criptomonedas dentro de la aplicación y que ésta funcione como una “Casa de Cambio” de dichas divisas.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⬤"/>
            </a:pPr>
            <a:r>
              <a:rPr lang="es" sz="1200">
                <a:solidFill>
                  <a:srgbClr val="000000"/>
                </a:solidFill>
              </a:rPr>
              <a:t>Desarrollar una interfaz rápida e intuitiva que permita el desarrollo de los objetivos anteriormente mencionados.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requisitos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60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de Usuario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98250" y="9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{395ADC8F-3E41-4F5D-8031-6EF016A8E7AD}</a:tableStyleId>
              </a:tblPr>
              <a:tblGrid>
                <a:gridCol w="2942200"/>
                <a:gridCol w="2942200"/>
                <a:gridCol w="2942200"/>
              </a:tblGrid>
              <a:tr h="56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 Como un [rol]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Quiero [Característica]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[Razón]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  <a:tr h="84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Poder registrarme en la plataforma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Tener acceso a mis billeteras de criptomonedas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50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 mis billeteras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Saber cuanto saldo tengo en cada una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8481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Comprar criptomonedas con dinero real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transacciones a otros usuarios de forma anónima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5033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Vender mis criptomonedas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Obtener dinero real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8481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Cambiar mi saldo entre criptomonedas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transacciones con distintas divisas de ser necesario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8"/>
          <p:cNvGraphicFramePr/>
          <p:nvPr/>
        </p:nvGraphicFramePr>
        <p:xfrm>
          <a:off x="98250" y="8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{395ADC8F-3E41-4F5D-8031-6EF016A8E7AD}</a:tableStyleId>
              </a:tblPr>
              <a:tblGrid>
                <a:gridCol w="2942200"/>
                <a:gridCol w="2942200"/>
                <a:gridCol w="2942200"/>
              </a:tblGrid>
              <a:tr h="50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 Como un [rol]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Quiero [Característica]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[Razón]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767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 las tasas de cambios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Saber si es buen momento para comprar o vender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Transferir dinero a otros usuarios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pagos por bienes y/o servicios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4556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Vincular mis billeteras existentes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Administrarlas desde la plataforma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767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Poder eliminar mi cuenta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Darme de baja en caso de alguna eventualidad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079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Administrador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Visualizar un reporte de las transacciones realizadas por los usuarios respecto a compra y venta en la plataforma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Conocer el rendimiento de la aplicación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60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de Usuario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9"/>
          <p:cNvGraphicFramePr/>
          <p:nvPr/>
        </p:nvGraphicFramePr>
        <p:xfrm>
          <a:off x="98238" y="9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{395ADC8F-3E41-4F5D-8031-6EF016A8E7AD}</a:tableStyleId>
              </a:tblPr>
              <a:tblGrid>
                <a:gridCol w="2942200"/>
                <a:gridCol w="2942200"/>
                <a:gridCol w="2942200"/>
              </a:tblGrid>
              <a:tr h="376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 Como un [rol]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Quiero [Característica]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[Razón]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4628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Administrador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Visualizar un reporte de las transacciones realizadas entre billeteras, inspeccionando el bloque actual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Obtener estadísticas del movimiento de divisas dentro de la plataforma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94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visualizar estadísticas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relacionadas a las criptomonedas dentro de la plataforma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Conocer cuales son las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divisas más populares dentro de la aplicación.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60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de Usuario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y Arquitectura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0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60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Estructura Compuesta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