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4FFE1-AAA0-4EB5-A94E-E53F1301925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BD82D5-05E2-4B7B-A40D-D71D88593A20}">
      <dgm:prSet/>
      <dgm:spPr/>
      <dgm:t>
        <a:bodyPr/>
        <a:lstStyle/>
        <a:p>
          <a:r>
            <a:rPr lang="en-US"/>
            <a:t>- Les fractales sont des motifs répétitifs dans les marchés financiers.</a:t>
          </a:r>
        </a:p>
      </dgm:t>
    </dgm:pt>
    <dgm:pt modelId="{39BFEA24-27B1-4071-BC2A-332EE95F99FC}" type="parTrans" cxnId="{C6446FA4-43BA-4B67-B08B-A172181E7429}">
      <dgm:prSet/>
      <dgm:spPr/>
      <dgm:t>
        <a:bodyPr/>
        <a:lstStyle/>
        <a:p>
          <a:endParaRPr lang="en-US"/>
        </a:p>
      </dgm:t>
    </dgm:pt>
    <dgm:pt modelId="{A19E9B10-F413-4E0B-A64E-9A71B6519466}" type="sibTrans" cxnId="{C6446FA4-43BA-4B67-B08B-A172181E7429}">
      <dgm:prSet/>
      <dgm:spPr/>
      <dgm:t>
        <a:bodyPr/>
        <a:lstStyle/>
        <a:p>
          <a:endParaRPr lang="en-US"/>
        </a:p>
      </dgm:t>
    </dgm:pt>
    <dgm:pt modelId="{3CC5395B-F5ED-414D-BD08-7626E097348B}">
      <dgm:prSet/>
      <dgm:spPr/>
      <dgm:t>
        <a:bodyPr/>
        <a:lstStyle/>
        <a:p>
          <a:r>
            <a:rPr lang="en-US"/>
            <a:t>- Elles permettent d'identifier des niveaux de support (fractales baissières) et de résistance (fractales haussières).</a:t>
          </a:r>
        </a:p>
      </dgm:t>
    </dgm:pt>
    <dgm:pt modelId="{55DA1D63-307E-4C0E-8F04-7D7A7E0ED2E6}" type="parTrans" cxnId="{7ADAB1CB-9734-4B4A-86F5-C3442E15C54C}">
      <dgm:prSet/>
      <dgm:spPr/>
      <dgm:t>
        <a:bodyPr/>
        <a:lstStyle/>
        <a:p>
          <a:endParaRPr lang="en-US"/>
        </a:p>
      </dgm:t>
    </dgm:pt>
    <dgm:pt modelId="{4A129AC9-4FD1-42E7-8279-D8BBC8F8B41D}" type="sibTrans" cxnId="{7ADAB1CB-9734-4B4A-86F5-C3442E15C54C}">
      <dgm:prSet/>
      <dgm:spPr/>
      <dgm:t>
        <a:bodyPr/>
        <a:lstStyle/>
        <a:p>
          <a:endParaRPr lang="en-US"/>
        </a:p>
      </dgm:t>
    </dgm:pt>
    <dgm:pt modelId="{96FA7A97-B210-4548-9AA8-F3C9A54BFDA7}">
      <dgm:prSet/>
      <dgm:spPr/>
      <dgm:t>
        <a:bodyPr/>
        <a:lstStyle/>
        <a:p>
          <a:r>
            <a:rPr lang="en-US"/>
            <a:t>- Utilisées pour détecter les points de retournement potentiels ou confirmer des tendances.</a:t>
          </a:r>
        </a:p>
      </dgm:t>
    </dgm:pt>
    <dgm:pt modelId="{011D425F-348E-4374-B86E-4856F1906115}" type="parTrans" cxnId="{75D18755-5451-4A72-A5A0-8CF5561E1FCF}">
      <dgm:prSet/>
      <dgm:spPr/>
      <dgm:t>
        <a:bodyPr/>
        <a:lstStyle/>
        <a:p>
          <a:endParaRPr lang="en-US"/>
        </a:p>
      </dgm:t>
    </dgm:pt>
    <dgm:pt modelId="{B1B349E0-4B92-4B70-8977-00E37330F47A}" type="sibTrans" cxnId="{75D18755-5451-4A72-A5A0-8CF5561E1FCF}">
      <dgm:prSet/>
      <dgm:spPr/>
      <dgm:t>
        <a:bodyPr/>
        <a:lstStyle/>
        <a:p>
          <a:endParaRPr lang="en-US"/>
        </a:p>
      </dgm:t>
    </dgm:pt>
    <dgm:pt modelId="{5789928B-E5B2-4A65-96CD-CD7D1D60E54D}" type="pres">
      <dgm:prSet presAssocID="{4F44FFE1-AAA0-4EB5-A94E-E53F1301925A}" presName="diagram" presStyleCnt="0">
        <dgm:presLayoutVars>
          <dgm:dir/>
          <dgm:resizeHandles val="exact"/>
        </dgm:presLayoutVars>
      </dgm:prSet>
      <dgm:spPr/>
    </dgm:pt>
    <dgm:pt modelId="{B8E96EE8-DABF-44B7-AD4A-D2F2422DF650}" type="pres">
      <dgm:prSet presAssocID="{76BD82D5-05E2-4B7B-A40D-D71D88593A20}" presName="node" presStyleLbl="node1" presStyleIdx="0" presStyleCnt="3">
        <dgm:presLayoutVars>
          <dgm:bulletEnabled val="1"/>
        </dgm:presLayoutVars>
      </dgm:prSet>
      <dgm:spPr/>
    </dgm:pt>
    <dgm:pt modelId="{1DE9DB7B-1570-4750-8FA8-5123F7EC3D48}" type="pres">
      <dgm:prSet presAssocID="{A19E9B10-F413-4E0B-A64E-9A71B6519466}" presName="sibTrans" presStyleCnt="0"/>
      <dgm:spPr/>
    </dgm:pt>
    <dgm:pt modelId="{9C8BE07D-82E7-4C08-8B6A-3BF82F6600E3}" type="pres">
      <dgm:prSet presAssocID="{3CC5395B-F5ED-414D-BD08-7626E097348B}" presName="node" presStyleLbl="node1" presStyleIdx="1" presStyleCnt="3">
        <dgm:presLayoutVars>
          <dgm:bulletEnabled val="1"/>
        </dgm:presLayoutVars>
      </dgm:prSet>
      <dgm:spPr/>
    </dgm:pt>
    <dgm:pt modelId="{DEBC38AD-37C3-4690-844F-D5924C1A2549}" type="pres">
      <dgm:prSet presAssocID="{4A129AC9-4FD1-42E7-8279-D8BBC8F8B41D}" presName="sibTrans" presStyleCnt="0"/>
      <dgm:spPr/>
    </dgm:pt>
    <dgm:pt modelId="{5D254E3A-9757-4EDF-84F3-FCB2ED67E3DC}" type="pres">
      <dgm:prSet presAssocID="{96FA7A97-B210-4548-9AA8-F3C9A54BFDA7}" presName="node" presStyleLbl="node1" presStyleIdx="2" presStyleCnt="3">
        <dgm:presLayoutVars>
          <dgm:bulletEnabled val="1"/>
        </dgm:presLayoutVars>
      </dgm:prSet>
      <dgm:spPr/>
    </dgm:pt>
  </dgm:ptLst>
  <dgm:cxnLst>
    <dgm:cxn modelId="{5424DD34-C1F8-450E-94C5-CC620D195842}" type="presOf" srcId="{96FA7A97-B210-4548-9AA8-F3C9A54BFDA7}" destId="{5D254E3A-9757-4EDF-84F3-FCB2ED67E3DC}" srcOrd="0" destOrd="0" presId="urn:microsoft.com/office/officeart/2005/8/layout/default"/>
    <dgm:cxn modelId="{C229F847-5178-4B4D-9017-E8780250289B}" type="presOf" srcId="{4F44FFE1-AAA0-4EB5-A94E-E53F1301925A}" destId="{5789928B-E5B2-4A65-96CD-CD7D1D60E54D}" srcOrd="0" destOrd="0" presId="urn:microsoft.com/office/officeart/2005/8/layout/default"/>
    <dgm:cxn modelId="{75D18755-5451-4A72-A5A0-8CF5561E1FCF}" srcId="{4F44FFE1-AAA0-4EB5-A94E-E53F1301925A}" destId="{96FA7A97-B210-4548-9AA8-F3C9A54BFDA7}" srcOrd="2" destOrd="0" parTransId="{011D425F-348E-4374-B86E-4856F1906115}" sibTransId="{B1B349E0-4B92-4B70-8977-00E37330F47A}"/>
    <dgm:cxn modelId="{C6446FA4-43BA-4B67-B08B-A172181E7429}" srcId="{4F44FFE1-AAA0-4EB5-A94E-E53F1301925A}" destId="{76BD82D5-05E2-4B7B-A40D-D71D88593A20}" srcOrd="0" destOrd="0" parTransId="{39BFEA24-27B1-4071-BC2A-332EE95F99FC}" sibTransId="{A19E9B10-F413-4E0B-A64E-9A71B6519466}"/>
    <dgm:cxn modelId="{D0B4C3AD-A907-4F6A-B27D-90D45191A6AE}" type="presOf" srcId="{76BD82D5-05E2-4B7B-A40D-D71D88593A20}" destId="{B8E96EE8-DABF-44B7-AD4A-D2F2422DF650}" srcOrd="0" destOrd="0" presId="urn:microsoft.com/office/officeart/2005/8/layout/default"/>
    <dgm:cxn modelId="{7ADAB1CB-9734-4B4A-86F5-C3442E15C54C}" srcId="{4F44FFE1-AAA0-4EB5-A94E-E53F1301925A}" destId="{3CC5395B-F5ED-414D-BD08-7626E097348B}" srcOrd="1" destOrd="0" parTransId="{55DA1D63-307E-4C0E-8F04-7D7A7E0ED2E6}" sibTransId="{4A129AC9-4FD1-42E7-8279-D8BBC8F8B41D}"/>
    <dgm:cxn modelId="{3790B0E3-C779-473F-93C6-DE4FF8021C0B}" type="presOf" srcId="{3CC5395B-F5ED-414D-BD08-7626E097348B}" destId="{9C8BE07D-82E7-4C08-8B6A-3BF82F6600E3}" srcOrd="0" destOrd="0" presId="urn:microsoft.com/office/officeart/2005/8/layout/default"/>
    <dgm:cxn modelId="{B5B8F9BC-D72E-4640-A610-5F57F5DCE9F3}" type="presParOf" srcId="{5789928B-E5B2-4A65-96CD-CD7D1D60E54D}" destId="{B8E96EE8-DABF-44B7-AD4A-D2F2422DF650}" srcOrd="0" destOrd="0" presId="urn:microsoft.com/office/officeart/2005/8/layout/default"/>
    <dgm:cxn modelId="{EDFBE965-6A2F-471E-9D0B-AB505F18AF18}" type="presParOf" srcId="{5789928B-E5B2-4A65-96CD-CD7D1D60E54D}" destId="{1DE9DB7B-1570-4750-8FA8-5123F7EC3D48}" srcOrd="1" destOrd="0" presId="urn:microsoft.com/office/officeart/2005/8/layout/default"/>
    <dgm:cxn modelId="{6466AEBC-AAC1-4BB7-8555-9CE97057D11B}" type="presParOf" srcId="{5789928B-E5B2-4A65-96CD-CD7D1D60E54D}" destId="{9C8BE07D-82E7-4C08-8B6A-3BF82F6600E3}" srcOrd="2" destOrd="0" presId="urn:microsoft.com/office/officeart/2005/8/layout/default"/>
    <dgm:cxn modelId="{34BCD8D3-AF26-4AF7-8C5F-4D3F48F18E02}" type="presParOf" srcId="{5789928B-E5B2-4A65-96CD-CD7D1D60E54D}" destId="{DEBC38AD-37C3-4690-844F-D5924C1A2549}" srcOrd="3" destOrd="0" presId="urn:microsoft.com/office/officeart/2005/8/layout/default"/>
    <dgm:cxn modelId="{996CBE3D-3316-46AE-A431-5D3FE5FC4E54}" type="presParOf" srcId="{5789928B-E5B2-4A65-96CD-CD7D1D60E54D}" destId="{5D254E3A-9757-4EDF-84F3-FCB2ED67E3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ED4E1-D6B4-47B9-A965-D52175739A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A9D01-4C17-4DE8-BA65-19D2D6936641}">
      <dgm:prSet/>
      <dgm:spPr/>
      <dgm:t>
        <a:bodyPr/>
        <a:lstStyle/>
        <a:p>
          <a:r>
            <a:rPr lang="fr-FR"/>
            <a:t>- Un point haut local entouré de deux points plus bas.</a:t>
          </a:r>
          <a:endParaRPr lang="en-US"/>
        </a:p>
      </dgm:t>
    </dgm:pt>
    <dgm:pt modelId="{C873EAFA-CEB3-4BD8-91BD-F03CE7FE68B4}" type="parTrans" cxnId="{C1A808DB-0D92-46AC-AABD-E79E7E2C640A}">
      <dgm:prSet/>
      <dgm:spPr/>
      <dgm:t>
        <a:bodyPr/>
        <a:lstStyle/>
        <a:p>
          <a:endParaRPr lang="en-US"/>
        </a:p>
      </dgm:t>
    </dgm:pt>
    <dgm:pt modelId="{6410B1E6-A9E3-48DD-A75C-DB9E4C8F168A}" type="sibTrans" cxnId="{C1A808DB-0D92-46AC-AABD-E79E7E2C640A}">
      <dgm:prSet/>
      <dgm:spPr/>
      <dgm:t>
        <a:bodyPr/>
        <a:lstStyle/>
        <a:p>
          <a:endParaRPr lang="en-US"/>
        </a:p>
      </dgm:t>
    </dgm:pt>
    <dgm:pt modelId="{F80F32AE-3762-4A80-A7B7-10763B9431E2}">
      <dgm:prSet/>
      <dgm:spPr/>
      <dgm:t>
        <a:bodyPr/>
        <a:lstStyle/>
        <a:p>
          <a:r>
            <a:rPr lang="fr-FR"/>
            <a:t>- Représente un niveau de résistance potentiel.</a:t>
          </a:r>
          <a:endParaRPr lang="en-US"/>
        </a:p>
      </dgm:t>
    </dgm:pt>
    <dgm:pt modelId="{B3B2482E-7019-4910-A882-99AC7972466B}" type="parTrans" cxnId="{93EBFA00-A80F-4F78-8BE6-9F4C50E19CC4}">
      <dgm:prSet/>
      <dgm:spPr/>
      <dgm:t>
        <a:bodyPr/>
        <a:lstStyle/>
        <a:p>
          <a:endParaRPr lang="en-US"/>
        </a:p>
      </dgm:t>
    </dgm:pt>
    <dgm:pt modelId="{BF7A7C94-C012-4A78-95AC-3E9931C70B1C}" type="sibTrans" cxnId="{93EBFA00-A80F-4F78-8BE6-9F4C50E19CC4}">
      <dgm:prSet/>
      <dgm:spPr/>
      <dgm:t>
        <a:bodyPr/>
        <a:lstStyle/>
        <a:p>
          <a:endParaRPr lang="en-US"/>
        </a:p>
      </dgm:t>
    </dgm:pt>
    <dgm:pt modelId="{04D176E1-AC78-4ABF-8B26-EB2F8E8D5395}">
      <dgm:prSet/>
      <dgm:spPr/>
      <dgm:t>
        <a:bodyPr/>
        <a:lstStyle/>
        <a:p>
          <a:r>
            <a:rPr lang="fr-FR"/>
            <a:t>- Signal de cassure : Si le prix dépasse une fractale haussière récente.</a:t>
          </a:r>
          <a:endParaRPr lang="en-US"/>
        </a:p>
      </dgm:t>
    </dgm:pt>
    <dgm:pt modelId="{E4AA6936-4DB7-4302-83A9-89C6C205861B}" type="parTrans" cxnId="{F10FEF2D-4120-42D2-AC33-7E58A68B17EB}">
      <dgm:prSet/>
      <dgm:spPr/>
      <dgm:t>
        <a:bodyPr/>
        <a:lstStyle/>
        <a:p>
          <a:endParaRPr lang="en-US"/>
        </a:p>
      </dgm:t>
    </dgm:pt>
    <dgm:pt modelId="{2AC79189-E474-4C74-BA75-B38F02658000}" type="sibTrans" cxnId="{F10FEF2D-4120-42D2-AC33-7E58A68B17EB}">
      <dgm:prSet/>
      <dgm:spPr/>
      <dgm:t>
        <a:bodyPr/>
        <a:lstStyle/>
        <a:p>
          <a:endParaRPr lang="en-US"/>
        </a:p>
      </dgm:t>
    </dgm:pt>
    <dgm:pt modelId="{2E8EB3AC-F766-402B-8104-7080613EF74A}" type="pres">
      <dgm:prSet presAssocID="{7BFED4E1-D6B4-47B9-A965-D52175739ADD}" presName="outerComposite" presStyleCnt="0">
        <dgm:presLayoutVars>
          <dgm:chMax val="5"/>
          <dgm:dir/>
          <dgm:resizeHandles val="exact"/>
        </dgm:presLayoutVars>
      </dgm:prSet>
      <dgm:spPr/>
    </dgm:pt>
    <dgm:pt modelId="{CAEF5BF3-B25F-4791-9BBA-2CA73BF5F90A}" type="pres">
      <dgm:prSet presAssocID="{7BFED4E1-D6B4-47B9-A965-D52175739ADD}" presName="dummyMaxCanvas" presStyleCnt="0">
        <dgm:presLayoutVars/>
      </dgm:prSet>
      <dgm:spPr/>
    </dgm:pt>
    <dgm:pt modelId="{56CAF615-9F6B-43CE-8819-2270A9FE5C43}" type="pres">
      <dgm:prSet presAssocID="{7BFED4E1-D6B4-47B9-A965-D52175739ADD}" presName="ThreeNodes_1" presStyleLbl="node1" presStyleIdx="0" presStyleCnt="3">
        <dgm:presLayoutVars>
          <dgm:bulletEnabled val="1"/>
        </dgm:presLayoutVars>
      </dgm:prSet>
      <dgm:spPr/>
    </dgm:pt>
    <dgm:pt modelId="{DF71C525-AEBA-4338-AAB3-3D32F88A27DB}" type="pres">
      <dgm:prSet presAssocID="{7BFED4E1-D6B4-47B9-A965-D52175739ADD}" presName="ThreeNodes_2" presStyleLbl="node1" presStyleIdx="1" presStyleCnt="3">
        <dgm:presLayoutVars>
          <dgm:bulletEnabled val="1"/>
        </dgm:presLayoutVars>
      </dgm:prSet>
      <dgm:spPr/>
    </dgm:pt>
    <dgm:pt modelId="{0562717E-8590-402C-8FA8-0C51914C34FA}" type="pres">
      <dgm:prSet presAssocID="{7BFED4E1-D6B4-47B9-A965-D52175739ADD}" presName="ThreeNodes_3" presStyleLbl="node1" presStyleIdx="2" presStyleCnt="3">
        <dgm:presLayoutVars>
          <dgm:bulletEnabled val="1"/>
        </dgm:presLayoutVars>
      </dgm:prSet>
      <dgm:spPr/>
    </dgm:pt>
    <dgm:pt modelId="{90E94C80-222D-4594-A4BC-E88889B00433}" type="pres">
      <dgm:prSet presAssocID="{7BFED4E1-D6B4-47B9-A965-D52175739ADD}" presName="ThreeConn_1-2" presStyleLbl="fgAccFollowNode1" presStyleIdx="0" presStyleCnt="2">
        <dgm:presLayoutVars>
          <dgm:bulletEnabled val="1"/>
        </dgm:presLayoutVars>
      </dgm:prSet>
      <dgm:spPr/>
    </dgm:pt>
    <dgm:pt modelId="{3362B868-3263-4984-A9C9-9F6EE143979B}" type="pres">
      <dgm:prSet presAssocID="{7BFED4E1-D6B4-47B9-A965-D52175739ADD}" presName="ThreeConn_2-3" presStyleLbl="fgAccFollowNode1" presStyleIdx="1" presStyleCnt="2">
        <dgm:presLayoutVars>
          <dgm:bulletEnabled val="1"/>
        </dgm:presLayoutVars>
      </dgm:prSet>
      <dgm:spPr/>
    </dgm:pt>
    <dgm:pt modelId="{E0738577-46DB-40E0-944C-C59468FD629B}" type="pres">
      <dgm:prSet presAssocID="{7BFED4E1-D6B4-47B9-A965-D52175739ADD}" presName="ThreeNodes_1_text" presStyleLbl="node1" presStyleIdx="2" presStyleCnt="3">
        <dgm:presLayoutVars>
          <dgm:bulletEnabled val="1"/>
        </dgm:presLayoutVars>
      </dgm:prSet>
      <dgm:spPr/>
    </dgm:pt>
    <dgm:pt modelId="{53956E5B-396D-40E2-9ADE-FD698664B5FA}" type="pres">
      <dgm:prSet presAssocID="{7BFED4E1-D6B4-47B9-A965-D52175739ADD}" presName="ThreeNodes_2_text" presStyleLbl="node1" presStyleIdx="2" presStyleCnt="3">
        <dgm:presLayoutVars>
          <dgm:bulletEnabled val="1"/>
        </dgm:presLayoutVars>
      </dgm:prSet>
      <dgm:spPr/>
    </dgm:pt>
    <dgm:pt modelId="{01BDA6DB-A8E9-4511-8592-95A6F3F711AD}" type="pres">
      <dgm:prSet presAssocID="{7BFED4E1-D6B4-47B9-A965-D52175739AD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3EBFA00-A80F-4F78-8BE6-9F4C50E19CC4}" srcId="{7BFED4E1-D6B4-47B9-A965-D52175739ADD}" destId="{F80F32AE-3762-4A80-A7B7-10763B9431E2}" srcOrd="1" destOrd="0" parTransId="{B3B2482E-7019-4910-A882-99AC7972466B}" sibTransId="{BF7A7C94-C012-4A78-95AC-3E9931C70B1C}"/>
    <dgm:cxn modelId="{2E7A2D29-796A-4EF0-BB8C-3D9661E758D7}" type="presOf" srcId="{4AEA9D01-4C17-4DE8-BA65-19D2D6936641}" destId="{56CAF615-9F6B-43CE-8819-2270A9FE5C43}" srcOrd="0" destOrd="0" presId="urn:microsoft.com/office/officeart/2005/8/layout/vProcess5"/>
    <dgm:cxn modelId="{F10FEF2D-4120-42D2-AC33-7E58A68B17EB}" srcId="{7BFED4E1-D6B4-47B9-A965-D52175739ADD}" destId="{04D176E1-AC78-4ABF-8B26-EB2F8E8D5395}" srcOrd="2" destOrd="0" parTransId="{E4AA6936-4DB7-4302-83A9-89C6C205861B}" sibTransId="{2AC79189-E474-4C74-BA75-B38F02658000}"/>
    <dgm:cxn modelId="{ED73E740-636A-4DC1-B2E6-AE2DC8DF969B}" type="presOf" srcId="{04D176E1-AC78-4ABF-8B26-EB2F8E8D5395}" destId="{01BDA6DB-A8E9-4511-8592-95A6F3F711AD}" srcOrd="1" destOrd="0" presId="urn:microsoft.com/office/officeart/2005/8/layout/vProcess5"/>
    <dgm:cxn modelId="{22B1EA60-2F4F-45A4-8D75-E61FF1784698}" type="presOf" srcId="{4AEA9D01-4C17-4DE8-BA65-19D2D6936641}" destId="{E0738577-46DB-40E0-944C-C59468FD629B}" srcOrd="1" destOrd="0" presId="urn:microsoft.com/office/officeart/2005/8/layout/vProcess5"/>
    <dgm:cxn modelId="{D1DC9D63-1369-4FD3-AB49-B81C086CC24E}" type="presOf" srcId="{BF7A7C94-C012-4A78-95AC-3E9931C70B1C}" destId="{3362B868-3263-4984-A9C9-9F6EE143979B}" srcOrd="0" destOrd="0" presId="urn:microsoft.com/office/officeart/2005/8/layout/vProcess5"/>
    <dgm:cxn modelId="{A9BFAF9B-04AF-4F43-BEA1-7AF4176D38F9}" type="presOf" srcId="{F80F32AE-3762-4A80-A7B7-10763B9431E2}" destId="{DF71C525-AEBA-4338-AAB3-3D32F88A27DB}" srcOrd="0" destOrd="0" presId="urn:microsoft.com/office/officeart/2005/8/layout/vProcess5"/>
    <dgm:cxn modelId="{210929A5-DA63-4417-B85F-607705C9CCED}" type="presOf" srcId="{F80F32AE-3762-4A80-A7B7-10763B9431E2}" destId="{53956E5B-396D-40E2-9ADE-FD698664B5FA}" srcOrd="1" destOrd="0" presId="urn:microsoft.com/office/officeart/2005/8/layout/vProcess5"/>
    <dgm:cxn modelId="{8971C0A6-61EF-4FBC-BE99-20B83999E71F}" type="presOf" srcId="{04D176E1-AC78-4ABF-8B26-EB2F8E8D5395}" destId="{0562717E-8590-402C-8FA8-0C51914C34FA}" srcOrd="0" destOrd="0" presId="urn:microsoft.com/office/officeart/2005/8/layout/vProcess5"/>
    <dgm:cxn modelId="{125EDFD6-8548-4B80-B5FC-0553F1AE3C5E}" type="presOf" srcId="{6410B1E6-A9E3-48DD-A75C-DB9E4C8F168A}" destId="{90E94C80-222D-4594-A4BC-E88889B00433}" srcOrd="0" destOrd="0" presId="urn:microsoft.com/office/officeart/2005/8/layout/vProcess5"/>
    <dgm:cxn modelId="{C1A808DB-0D92-46AC-AABD-E79E7E2C640A}" srcId="{7BFED4E1-D6B4-47B9-A965-D52175739ADD}" destId="{4AEA9D01-4C17-4DE8-BA65-19D2D6936641}" srcOrd="0" destOrd="0" parTransId="{C873EAFA-CEB3-4BD8-91BD-F03CE7FE68B4}" sibTransId="{6410B1E6-A9E3-48DD-A75C-DB9E4C8F168A}"/>
    <dgm:cxn modelId="{8D2348FD-66CD-4B3D-B1AA-D76474754491}" type="presOf" srcId="{7BFED4E1-D6B4-47B9-A965-D52175739ADD}" destId="{2E8EB3AC-F766-402B-8104-7080613EF74A}" srcOrd="0" destOrd="0" presId="urn:microsoft.com/office/officeart/2005/8/layout/vProcess5"/>
    <dgm:cxn modelId="{B69D45AA-C0F9-4D5D-A1B6-27CEE3B390AA}" type="presParOf" srcId="{2E8EB3AC-F766-402B-8104-7080613EF74A}" destId="{CAEF5BF3-B25F-4791-9BBA-2CA73BF5F90A}" srcOrd="0" destOrd="0" presId="urn:microsoft.com/office/officeart/2005/8/layout/vProcess5"/>
    <dgm:cxn modelId="{325C159E-A688-4C0D-B986-825B0F5B051F}" type="presParOf" srcId="{2E8EB3AC-F766-402B-8104-7080613EF74A}" destId="{56CAF615-9F6B-43CE-8819-2270A9FE5C43}" srcOrd="1" destOrd="0" presId="urn:microsoft.com/office/officeart/2005/8/layout/vProcess5"/>
    <dgm:cxn modelId="{A432F1D6-2D76-420A-857B-B87CF15F7D08}" type="presParOf" srcId="{2E8EB3AC-F766-402B-8104-7080613EF74A}" destId="{DF71C525-AEBA-4338-AAB3-3D32F88A27DB}" srcOrd="2" destOrd="0" presId="urn:microsoft.com/office/officeart/2005/8/layout/vProcess5"/>
    <dgm:cxn modelId="{377897E3-2FE4-4A26-B4CA-DA7CD760315C}" type="presParOf" srcId="{2E8EB3AC-F766-402B-8104-7080613EF74A}" destId="{0562717E-8590-402C-8FA8-0C51914C34FA}" srcOrd="3" destOrd="0" presId="urn:microsoft.com/office/officeart/2005/8/layout/vProcess5"/>
    <dgm:cxn modelId="{0AA36111-21DD-4C55-84CA-3CE9BC8E0B48}" type="presParOf" srcId="{2E8EB3AC-F766-402B-8104-7080613EF74A}" destId="{90E94C80-222D-4594-A4BC-E88889B00433}" srcOrd="4" destOrd="0" presId="urn:microsoft.com/office/officeart/2005/8/layout/vProcess5"/>
    <dgm:cxn modelId="{50B855D7-979E-42EF-91C8-006F15FEBD46}" type="presParOf" srcId="{2E8EB3AC-F766-402B-8104-7080613EF74A}" destId="{3362B868-3263-4984-A9C9-9F6EE143979B}" srcOrd="5" destOrd="0" presId="urn:microsoft.com/office/officeart/2005/8/layout/vProcess5"/>
    <dgm:cxn modelId="{79A945B6-2528-45B0-87C9-B51A842B5F90}" type="presParOf" srcId="{2E8EB3AC-F766-402B-8104-7080613EF74A}" destId="{E0738577-46DB-40E0-944C-C59468FD629B}" srcOrd="6" destOrd="0" presId="urn:microsoft.com/office/officeart/2005/8/layout/vProcess5"/>
    <dgm:cxn modelId="{F496FF01-19EC-4129-A947-4BAD7406167D}" type="presParOf" srcId="{2E8EB3AC-F766-402B-8104-7080613EF74A}" destId="{53956E5B-396D-40E2-9ADE-FD698664B5FA}" srcOrd="7" destOrd="0" presId="urn:microsoft.com/office/officeart/2005/8/layout/vProcess5"/>
    <dgm:cxn modelId="{58867ADA-2E9B-4B1E-B758-057C43C6A5CC}" type="presParOf" srcId="{2E8EB3AC-F766-402B-8104-7080613EF74A}" destId="{01BDA6DB-A8E9-4511-8592-95A6F3F711A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05418-CE06-4591-8FB7-E82F84749499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28E5CC-5529-40F6-9660-ACCD85AA9C90}">
      <dgm:prSet/>
      <dgm:spPr/>
      <dgm:t>
        <a:bodyPr/>
        <a:lstStyle/>
        <a:p>
          <a:r>
            <a:rPr lang="en-US"/>
            <a:t>- Un point bas local entouré de deux points plus hauts.</a:t>
          </a:r>
        </a:p>
      </dgm:t>
    </dgm:pt>
    <dgm:pt modelId="{0D2396FF-8CC5-4E68-ABBD-8F571D159C89}" type="parTrans" cxnId="{C9345656-1130-4E2E-B7E1-C58428108C83}">
      <dgm:prSet/>
      <dgm:spPr/>
      <dgm:t>
        <a:bodyPr/>
        <a:lstStyle/>
        <a:p>
          <a:endParaRPr lang="en-US"/>
        </a:p>
      </dgm:t>
    </dgm:pt>
    <dgm:pt modelId="{58C0BC76-0AEB-4F0F-BE3D-58D7A61F5FA3}" type="sibTrans" cxnId="{C9345656-1130-4E2E-B7E1-C58428108C83}">
      <dgm:prSet/>
      <dgm:spPr/>
      <dgm:t>
        <a:bodyPr/>
        <a:lstStyle/>
        <a:p>
          <a:endParaRPr lang="en-US"/>
        </a:p>
      </dgm:t>
    </dgm:pt>
    <dgm:pt modelId="{FD3F54B9-9B1B-4B45-97BA-675383C802C4}">
      <dgm:prSet/>
      <dgm:spPr/>
      <dgm:t>
        <a:bodyPr/>
        <a:lstStyle/>
        <a:p>
          <a:r>
            <a:rPr lang="en-US"/>
            <a:t>- Représente un niveau de support potentiel.</a:t>
          </a:r>
        </a:p>
      </dgm:t>
    </dgm:pt>
    <dgm:pt modelId="{5D663EAB-08A4-4DC6-8134-EF30E7966F94}" type="parTrans" cxnId="{FA97F801-5D55-4C3E-B266-C5D8A9376C6F}">
      <dgm:prSet/>
      <dgm:spPr/>
      <dgm:t>
        <a:bodyPr/>
        <a:lstStyle/>
        <a:p>
          <a:endParaRPr lang="en-US"/>
        </a:p>
      </dgm:t>
    </dgm:pt>
    <dgm:pt modelId="{93CBEE6B-FE5E-4743-BB6D-E3DB4B05776C}" type="sibTrans" cxnId="{FA97F801-5D55-4C3E-B266-C5D8A9376C6F}">
      <dgm:prSet/>
      <dgm:spPr/>
      <dgm:t>
        <a:bodyPr/>
        <a:lstStyle/>
        <a:p>
          <a:endParaRPr lang="en-US"/>
        </a:p>
      </dgm:t>
    </dgm:pt>
    <dgm:pt modelId="{8B428B6C-07D9-485E-8A1A-962B21F8CE11}">
      <dgm:prSet/>
      <dgm:spPr/>
      <dgm:t>
        <a:bodyPr/>
        <a:lstStyle/>
        <a:p>
          <a:r>
            <a:rPr lang="en-US"/>
            <a:t>- Signal de cassure : Si le prix descend sous une fractale baissière récente.</a:t>
          </a:r>
        </a:p>
      </dgm:t>
    </dgm:pt>
    <dgm:pt modelId="{B55C2060-8529-40DF-8C56-D4ECF30AFBD3}" type="parTrans" cxnId="{EA1566DE-9282-42E4-BB81-99B57A7723BF}">
      <dgm:prSet/>
      <dgm:spPr/>
      <dgm:t>
        <a:bodyPr/>
        <a:lstStyle/>
        <a:p>
          <a:endParaRPr lang="en-US"/>
        </a:p>
      </dgm:t>
    </dgm:pt>
    <dgm:pt modelId="{5E579698-2D7A-46EA-B57C-E639FDEDC447}" type="sibTrans" cxnId="{EA1566DE-9282-42E4-BB81-99B57A7723BF}">
      <dgm:prSet/>
      <dgm:spPr/>
      <dgm:t>
        <a:bodyPr/>
        <a:lstStyle/>
        <a:p>
          <a:endParaRPr lang="en-US"/>
        </a:p>
      </dgm:t>
    </dgm:pt>
    <dgm:pt modelId="{6C025C18-08B8-478D-904B-482AD4738953}" type="pres">
      <dgm:prSet presAssocID="{A1C05418-CE06-4591-8FB7-E82F84749499}" presName="outerComposite" presStyleCnt="0">
        <dgm:presLayoutVars>
          <dgm:chMax val="5"/>
          <dgm:dir/>
          <dgm:resizeHandles val="exact"/>
        </dgm:presLayoutVars>
      </dgm:prSet>
      <dgm:spPr/>
    </dgm:pt>
    <dgm:pt modelId="{03945A75-C90B-4140-8382-CEBADA801E19}" type="pres">
      <dgm:prSet presAssocID="{A1C05418-CE06-4591-8FB7-E82F84749499}" presName="dummyMaxCanvas" presStyleCnt="0">
        <dgm:presLayoutVars/>
      </dgm:prSet>
      <dgm:spPr/>
    </dgm:pt>
    <dgm:pt modelId="{1B35567F-2BCA-46C1-B934-2DF7E3A998A5}" type="pres">
      <dgm:prSet presAssocID="{A1C05418-CE06-4591-8FB7-E82F84749499}" presName="ThreeNodes_1" presStyleLbl="node1" presStyleIdx="0" presStyleCnt="3">
        <dgm:presLayoutVars>
          <dgm:bulletEnabled val="1"/>
        </dgm:presLayoutVars>
      </dgm:prSet>
      <dgm:spPr/>
    </dgm:pt>
    <dgm:pt modelId="{4984D271-FCA0-4C4D-A6AD-C539B7E977FB}" type="pres">
      <dgm:prSet presAssocID="{A1C05418-CE06-4591-8FB7-E82F84749499}" presName="ThreeNodes_2" presStyleLbl="node1" presStyleIdx="1" presStyleCnt="3">
        <dgm:presLayoutVars>
          <dgm:bulletEnabled val="1"/>
        </dgm:presLayoutVars>
      </dgm:prSet>
      <dgm:spPr/>
    </dgm:pt>
    <dgm:pt modelId="{0CD3237A-1D5B-475B-9A20-B6C98DFC2576}" type="pres">
      <dgm:prSet presAssocID="{A1C05418-CE06-4591-8FB7-E82F84749499}" presName="ThreeNodes_3" presStyleLbl="node1" presStyleIdx="2" presStyleCnt="3">
        <dgm:presLayoutVars>
          <dgm:bulletEnabled val="1"/>
        </dgm:presLayoutVars>
      </dgm:prSet>
      <dgm:spPr/>
    </dgm:pt>
    <dgm:pt modelId="{8AA816AD-FF0F-4DEF-BD03-9B48E2A67846}" type="pres">
      <dgm:prSet presAssocID="{A1C05418-CE06-4591-8FB7-E82F84749499}" presName="ThreeConn_1-2" presStyleLbl="fgAccFollowNode1" presStyleIdx="0" presStyleCnt="2">
        <dgm:presLayoutVars>
          <dgm:bulletEnabled val="1"/>
        </dgm:presLayoutVars>
      </dgm:prSet>
      <dgm:spPr/>
    </dgm:pt>
    <dgm:pt modelId="{91605900-84C0-4262-AE45-69D4DFF3B683}" type="pres">
      <dgm:prSet presAssocID="{A1C05418-CE06-4591-8FB7-E82F84749499}" presName="ThreeConn_2-3" presStyleLbl="fgAccFollowNode1" presStyleIdx="1" presStyleCnt="2">
        <dgm:presLayoutVars>
          <dgm:bulletEnabled val="1"/>
        </dgm:presLayoutVars>
      </dgm:prSet>
      <dgm:spPr/>
    </dgm:pt>
    <dgm:pt modelId="{D221C52F-172D-46FF-850C-34AD4C26B7E4}" type="pres">
      <dgm:prSet presAssocID="{A1C05418-CE06-4591-8FB7-E82F84749499}" presName="ThreeNodes_1_text" presStyleLbl="node1" presStyleIdx="2" presStyleCnt="3">
        <dgm:presLayoutVars>
          <dgm:bulletEnabled val="1"/>
        </dgm:presLayoutVars>
      </dgm:prSet>
      <dgm:spPr/>
    </dgm:pt>
    <dgm:pt modelId="{DC207246-B84F-4C97-A3DE-C9E45AAFC63B}" type="pres">
      <dgm:prSet presAssocID="{A1C05418-CE06-4591-8FB7-E82F84749499}" presName="ThreeNodes_2_text" presStyleLbl="node1" presStyleIdx="2" presStyleCnt="3">
        <dgm:presLayoutVars>
          <dgm:bulletEnabled val="1"/>
        </dgm:presLayoutVars>
      </dgm:prSet>
      <dgm:spPr/>
    </dgm:pt>
    <dgm:pt modelId="{D5D2FE30-CB0D-4E25-ADAF-CBAE46A48D69}" type="pres">
      <dgm:prSet presAssocID="{A1C05418-CE06-4591-8FB7-E82F847494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A97F801-5D55-4C3E-B266-C5D8A9376C6F}" srcId="{A1C05418-CE06-4591-8FB7-E82F84749499}" destId="{FD3F54B9-9B1B-4B45-97BA-675383C802C4}" srcOrd="1" destOrd="0" parTransId="{5D663EAB-08A4-4DC6-8134-EF30E7966F94}" sibTransId="{93CBEE6B-FE5E-4743-BB6D-E3DB4B05776C}"/>
    <dgm:cxn modelId="{823C7509-E27D-45F2-8CF2-2502CEBEF9F5}" type="presOf" srcId="{FD3F54B9-9B1B-4B45-97BA-675383C802C4}" destId="{DC207246-B84F-4C97-A3DE-C9E45AAFC63B}" srcOrd="1" destOrd="0" presId="urn:microsoft.com/office/officeart/2005/8/layout/vProcess5"/>
    <dgm:cxn modelId="{3374ED20-4B7E-4E37-AF8C-E8A89E0CD613}" type="presOf" srcId="{93CBEE6B-FE5E-4743-BB6D-E3DB4B05776C}" destId="{91605900-84C0-4262-AE45-69D4DFF3B683}" srcOrd="0" destOrd="0" presId="urn:microsoft.com/office/officeart/2005/8/layout/vProcess5"/>
    <dgm:cxn modelId="{2E042268-2EEC-48E6-AF76-AA87A58BB35C}" type="presOf" srcId="{58C0BC76-0AEB-4F0F-BE3D-58D7A61F5FA3}" destId="{8AA816AD-FF0F-4DEF-BD03-9B48E2A67846}" srcOrd="0" destOrd="0" presId="urn:microsoft.com/office/officeart/2005/8/layout/vProcess5"/>
    <dgm:cxn modelId="{8ACD9D4F-98A0-430D-A612-B64A63A5150F}" type="presOf" srcId="{8B428B6C-07D9-485E-8A1A-962B21F8CE11}" destId="{D5D2FE30-CB0D-4E25-ADAF-CBAE46A48D69}" srcOrd="1" destOrd="0" presId="urn:microsoft.com/office/officeart/2005/8/layout/vProcess5"/>
    <dgm:cxn modelId="{C9345656-1130-4E2E-B7E1-C58428108C83}" srcId="{A1C05418-CE06-4591-8FB7-E82F84749499}" destId="{B628E5CC-5529-40F6-9660-ACCD85AA9C90}" srcOrd="0" destOrd="0" parTransId="{0D2396FF-8CC5-4E68-ABBD-8F571D159C89}" sibTransId="{58C0BC76-0AEB-4F0F-BE3D-58D7A61F5FA3}"/>
    <dgm:cxn modelId="{26637C94-1791-4626-A3C7-37158B4D49E9}" type="presOf" srcId="{B628E5CC-5529-40F6-9660-ACCD85AA9C90}" destId="{1B35567F-2BCA-46C1-B934-2DF7E3A998A5}" srcOrd="0" destOrd="0" presId="urn:microsoft.com/office/officeart/2005/8/layout/vProcess5"/>
    <dgm:cxn modelId="{4D939B97-117C-4315-A717-196AF506AA46}" type="presOf" srcId="{8B428B6C-07D9-485E-8A1A-962B21F8CE11}" destId="{0CD3237A-1D5B-475B-9A20-B6C98DFC2576}" srcOrd="0" destOrd="0" presId="urn:microsoft.com/office/officeart/2005/8/layout/vProcess5"/>
    <dgm:cxn modelId="{EA1566DE-9282-42E4-BB81-99B57A7723BF}" srcId="{A1C05418-CE06-4591-8FB7-E82F84749499}" destId="{8B428B6C-07D9-485E-8A1A-962B21F8CE11}" srcOrd="2" destOrd="0" parTransId="{B55C2060-8529-40DF-8C56-D4ECF30AFBD3}" sibTransId="{5E579698-2D7A-46EA-B57C-E639FDEDC447}"/>
    <dgm:cxn modelId="{9A18A0EA-966B-40B9-94A1-F3FBCEA474B0}" type="presOf" srcId="{B628E5CC-5529-40F6-9660-ACCD85AA9C90}" destId="{D221C52F-172D-46FF-850C-34AD4C26B7E4}" srcOrd="1" destOrd="0" presId="urn:microsoft.com/office/officeart/2005/8/layout/vProcess5"/>
    <dgm:cxn modelId="{991682F0-5904-4697-A5B4-B07BEA62FAC7}" type="presOf" srcId="{FD3F54B9-9B1B-4B45-97BA-675383C802C4}" destId="{4984D271-FCA0-4C4D-A6AD-C539B7E977FB}" srcOrd="0" destOrd="0" presId="urn:microsoft.com/office/officeart/2005/8/layout/vProcess5"/>
    <dgm:cxn modelId="{4571D4FE-C450-42A4-B05E-03F62F693B3E}" type="presOf" srcId="{A1C05418-CE06-4591-8FB7-E82F84749499}" destId="{6C025C18-08B8-478D-904B-482AD4738953}" srcOrd="0" destOrd="0" presId="urn:microsoft.com/office/officeart/2005/8/layout/vProcess5"/>
    <dgm:cxn modelId="{1100747B-FBF1-48E2-BEAA-9D6B929D4D04}" type="presParOf" srcId="{6C025C18-08B8-478D-904B-482AD4738953}" destId="{03945A75-C90B-4140-8382-CEBADA801E19}" srcOrd="0" destOrd="0" presId="urn:microsoft.com/office/officeart/2005/8/layout/vProcess5"/>
    <dgm:cxn modelId="{7F969D0C-3C73-40FE-B68D-20434F077AF4}" type="presParOf" srcId="{6C025C18-08B8-478D-904B-482AD4738953}" destId="{1B35567F-2BCA-46C1-B934-2DF7E3A998A5}" srcOrd="1" destOrd="0" presId="urn:microsoft.com/office/officeart/2005/8/layout/vProcess5"/>
    <dgm:cxn modelId="{87D638DF-CEBD-468C-AEEC-D56902882E5A}" type="presParOf" srcId="{6C025C18-08B8-478D-904B-482AD4738953}" destId="{4984D271-FCA0-4C4D-A6AD-C539B7E977FB}" srcOrd="2" destOrd="0" presId="urn:microsoft.com/office/officeart/2005/8/layout/vProcess5"/>
    <dgm:cxn modelId="{B9067CB6-D2FD-4FBD-A250-1847F4C3A61C}" type="presParOf" srcId="{6C025C18-08B8-478D-904B-482AD4738953}" destId="{0CD3237A-1D5B-475B-9A20-B6C98DFC2576}" srcOrd="3" destOrd="0" presId="urn:microsoft.com/office/officeart/2005/8/layout/vProcess5"/>
    <dgm:cxn modelId="{635AEA9D-886A-4A58-AE7A-1D279CD6E7D0}" type="presParOf" srcId="{6C025C18-08B8-478D-904B-482AD4738953}" destId="{8AA816AD-FF0F-4DEF-BD03-9B48E2A67846}" srcOrd="4" destOrd="0" presId="urn:microsoft.com/office/officeart/2005/8/layout/vProcess5"/>
    <dgm:cxn modelId="{C73C81E0-CD22-45F8-97CD-FA6F6E1F6334}" type="presParOf" srcId="{6C025C18-08B8-478D-904B-482AD4738953}" destId="{91605900-84C0-4262-AE45-69D4DFF3B683}" srcOrd="5" destOrd="0" presId="urn:microsoft.com/office/officeart/2005/8/layout/vProcess5"/>
    <dgm:cxn modelId="{0A293EF0-0A3D-4566-BB12-7F5287E92274}" type="presParOf" srcId="{6C025C18-08B8-478D-904B-482AD4738953}" destId="{D221C52F-172D-46FF-850C-34AD4C26B7E4}" srcOrd="6" destOrd="0" presId="urn:microsoft.com/office/officeart/2005/8/layout/vProcess5"/>
    <dgm:cxn modelId="{1D47AA6C-E977-4947-A620-B3CCB23EAB9B}" type="presParOf" srcId="{6C025C18-08B8-478D-904B-482AD4738953}" destId="{DC207246-B84F-4C97-A3DE-C9E45AAFC63B}" srcOrd="7" destOrd="0" presId="urn:microsoft.com/office/officeart/2005/8/layout/vProcess5"/>
    <dgm:cxn modelId="{06BD50A3-BE5C-4824-BEEC-A8F2C073F394}" type="presParOf" srcId="{6C025C18-08B8-478D-904B-482AD4738953}" destId="{D5D2FE30-CB0D-4E25-ADAF-CBAE46A48D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76A51-D942-47EE-B537-58061C1106B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B9CAA9-0479-4D11-9B2A-58B3346F07C5}">
      <dgm:prSet/>
      <dgm:spPr/>
      <dgm:t>
        <a:bodyPr/>
        <a:lstStyle/>
        <a:p>
          <a:r>
            <a:rPr lang="en-US"/>
            <a:t>- Identifier les zones de support et de résistance.</a:t>
          </a:r>
        </a:p>
      </dgm:t>
    </dgm:pt>
    <dgm:pt modelId="{E8F968A2-09E9-4D9E-9C29-13CCC3611701}" type="parTrans" cxnId="{48D20027-5E27-4C37-9A89-DFF13F9454D9}">
      <dgm:prSet/>
      <dgm:spPr/>
      <dgm:t>
        <a:bodyPr/>
        <a:lstStyle/>
        <a:p>
          <a:endParaRPr lang="en-US"/>
        </a:p>
      </dgm:t>
    </dgm:pt>
    <dgm:pt modelId="{E2FD1D60-FBC2-4758-90F9-92D9FDA714C0}" type="sibTrans" cxnId="{48D20027-5E27-4C37-9A89-DFF13F9454D9}">
      <dgm:prSet/>
      <dgm:spPr/>
      <dgm:t>
        <a:bodyPr/>
        <a:lstStyle/>
        <a:p>
          <a:endParaRPr lang="en-US"/>
        </a:p>
      </dgm:t>
    </dgm:pt>
    <dgm:pt modelId="{C67D608C-F047-48F5-A689-59EEADBB10D9}">
      <dgm:prSet/>
      <dgm:spPr/>
      <dgm:t>
        <a:bodyPr/>
        <a:lstStyle/>
        <a:p>
          <a:r>
            <a:rPr lang="en-US"/>
            <a:t>- Détecter les points de retournement potentiels.</a:t>
          </a:r>
        </a:p>
      </dgm:t>
    </dgm:pt>
    <dgm:pt modelId="{FF663AF7-72CB-4FB1-8ADD-950D8C408067}" type="parTrans" cxnId="{612581D0-38E2-4A9D-B68E-1790EAF7107A}">
      <dgm:prSet/>
      <dgm:spPr/>
      <dgm:t>
        <a:bodyPr/>
        <a:lstStyle/>
        <a:p>
          <a:endParaRPr lang="en-US"/>
        </a:p>
      </dgm:t>
    </dgm:pt>
    <dgm:pt modelId="{DBB2DAB4-F0EE-4C33-872F-1209BF45638B}" type="sibTrans" cxnId="{612581D0-38E2-4A9D-B68E-1790EAF7107A}">
      <dgm:prSet/>
      <dgm:spPr/>
      <dgm:t>
        <a:bodyPr/>
        <a:lstStyle/>
        <a:p>
          <a:endParaRPr lang="en-US"/>
        </a:p>
      </dgm:t>
    </dgm:pt>
    <dgm:pt modelId="{176698BF-E721-4D12-ADF6-83CE616765BB}">
      <dgm:prSet/>
      <dgm:spPr/>
      <dgm:t>
        <a:bodyPr/>
        <a:lstStyle/>
        <a:p>
          <a:r>
            <a:rPr lang="en-US"/>
            <a:t>- Confirmer les cassures de tendance avec d'autres indicateurs (RSI, moyennes mobiles).</a:t>
          </a:r>
        </a:p>
      </dgm:t>
    </dgm:pt>
    <dgm:pt modelId="{38A1B638-A31C-465A-882B-242B876C86E1}" type="parTrans" cxnId="{E4C6AA64-9725-4E13-B0FF-5D0BF16153C8}">
      <dgm:prSet/>
      <dgm:spPr/>
      <dgm:t>
        <a:bodyPr/>
        <a:lstStyle/>
        <a:p>
          <a:endParaRPr lang="en-US"/>
        </a:p>
      </dgm:t>
    </dgm:pt>
    <dgm:pt modelId="{857224D5-95A8-4972-81A0-785C6CDB54EE}" type="sibTrans" cxnId="{E4C6AA64-9725-4E13-B0FF-5D0BF16153C8}">
      <dgm:prSet/>
      <dgm:spPr/>
      <dgm:t>
        <a:bodyPr/>
        <a:lstStyle/>
        <a:p>
          <a:endParaRPr lang="en-US"/>
        </a:p>
      </dgm:t>
    </dgm:pt>
    <dgm:pt modelId="{5D6C37DC-D9FA-4C9F-8B34-C97A7284127C}">
      <dgm:prSet/>
      <dgm:spPr/>
      <dgm:t>
        <a:bodyPr/>
        <a:lstStyle/>
        <a:p>
          <a:r>
            <a:rPr lang="en-US"/>
            <a:t>- Entrée en position :</a:t>
          </a:r>
        </a:p>
      </dgm:t>
    </dgm:pt>
    <dgm:pt modelId="{3FBC3695-4B76-4E69-948F-7AC830462607}" type="parTrans" cxnId="{33E04F7D-54FD-4E82-A587-57F78D583690}">
      <dgm:prSet/>
      <dgm:spPr/>
      <dgm:t>
        <a:bodyPr/>
        <a:lstStyle/>
        <a:p>
          <a:endParaRPr lang="en-US"/>
        </a:p>
      </dgm:t>
    </dgm:pt>
    <dgm:pt modelId="{54816C7D-19FF-4C78-A882-672A04B83EEB}" type="sibTrans" cxnId="{33E04F7D-54FD-4E82-A587-57F78D583690}">
      <dgm:prSet/>
      <dgm:spPr/>
      <dgm:t>
        <a:bodyPr/>
        <a:lstStyle/>
        <a:p>
          <a:endParaRPr lang="en-US"/>
        </a:p>
      </dgm:t>
    </dgm:pt>
    <dgm:pt modelId="{AA4B862F-4661-4039-9F19-5E55514855C0}">
      <dgm:prSet/>
      <dgm:spPr/>
      <dgm:t>
        <a:bodyPr/>
        <a:lstStyle/>
        <a:p>
          <a:r>
            <a:rPr lang="en-US"/>
            <a:t>- Achat : Lorsque le prix dépasse une fractale haussière.</a:t>
          </a:r>
        </a:p>
      </dgm:t>
    </dgm:pt>
    <dgm:pt modelId="{D95C3FF8-209A-4AF0-BC66-8CB49F5C4E3A}" type="parTrans" cxnId="{56CD6F50-6659-4AC8-AE3E-508345CEEBBE}">
      <dgm:prSet/>
      <dgm:spPr/>
      <dgm:t>
        <a:bodyPr/>
        <a:lstStyle/>
        <a:p>
          <a:endParaRPr lang="en-US"/>
        </a:p>
      </dgm:t>
    </dgm:pt>
    <dgm:pt modelId="{263CB522-C452-47BD-B662-4EACCE719B16}" type="sibTrans" cxnId="{56CD6F50-6659-4AC8-AE3E-508345CEEBBE}">
      <dgm:prSet/>
      <dgm:spPr/>
      <dgm:t>
        <a:bodyPr/>
        <a:lstStyle/>
        <a:p>
          <a:endParaRPr lang="en-US"/>
        </a:p>
      </dgm:t>
    </dgm:pt>
    <dgm:pt modelId="{F313828B-B925-46D9-8B5D-D448A11FEACB}">
      <dgm:prSet/>
      <dgm:spPr/>
      <dgm:t>
        <a:bodyPr/>
        <a:lstStyle/>
        <a:p>
          <a:r>
            <a:rPr lang="en-US"/>
            <a:t>- Vente : Lorsque le prix descend sous une fractale baissière.</a:t>
          </a:r>
        </a:p>
      </dgm:t>
    </dgm:pt>
    <dgm:pt modelId="{6C8AF73D-5CAB-47F2-8383-AC32A4609249}" type="parTrans" cxnId="{FBAF8D01-6CE5-4150-86B2-6E7DCDE5ED0D}">
      <dgm:prSet/>
      <dgm:spPr/>
      <dgm:t>
        <a:bodyPr/>
        <a:lstStyle/>
        <a:p>
          <a:endParaRPr lang="en-US"/>
        </a:p>
      </dgm:t>
    </dgm:pt>
    <dgm:pt modelId="{AB99EF7C-A48E-4924-8C96-7129E0599712}" type="sibTrans" cxnId="{FBAF8D01-6CE5-4150-86B2-6E7DCDE5ED0D}">
      <dgm:prSet/>
      <dgm:spPr/>
      <dgm:t>
        <a:bodyPr/>
        <a:lstStyle/>
        <a:p>
          <a:endParaRPr lang="en-US"/>
        </a:p>
      </dgm:t>
    </dgm:pt>
    <dgm:pt modelId="{65C81E70-933B-4631-B893-401B6F20FB06}" type="pres">
      <dgm:prSet presAssocID="{41176A51-D942-47EE-B537-58061C1106B5}" presName="Name0" presStyleCnt="0">
        <dgm:presLayoutVars>
          <dgm:dir/>
          <dgm:resizeHandles val="exact"/>
        </dgm:presLayoutVars>
      </dgm:prSet>
      <dgm:spPr/>
    </dgm:pt>
    <dgm:pt modelId="{F734C9CF-6D53-4396-9377-2D648B3952A7}" type="pres">
      <dgm:prSet presAssocID="{1FB9CAA9-0479-4D11-9B2A-58B3346F07C5}" presName="node" presStyleLbl="node1" presStyleIdx="0" presStyleCnt="6">
        <dgm:presLayoutVars>
          <dgm:bulletEnabled val="1"/>
        </dgm:presLayoutVars>
      </dgm:prSet>
      <dgm:spPr/>
    </dgm:pt>
    <dgm:pt modelId="{7F810F89-AA13-4D6A-A1D1-2CCD8513103D}" type="pres">
      <dgm:prSet presAssocID="{E2FD1D60-FBC2-4758-90F9-92D9FDA714C0}" presName="sibTrans" presStyleLbl="sibTrans1D1" presStyleIdx="0" presStyleCnt="5"/>
      <dgm:spPr/>
    </dgm:pt>
    <dgm:pt modelId="{67E94009-66B2-430C-85BE-D17DDFE37104}" type="pres">
      <dgm:prSet presAssocID="{E2FD1D60-FBC2-4758-90F9-92D9FDA714C0}" presName="connectorText" presStyleLbl="sibTrans1D1" presStyleIdx="0" presStyleCnt="5"/>
      <dgm:spPr/>
    </dgm:pt>
    <dgm:pt modelId="{9308C3E0-8590-41D7-BB0C-A11D2930889C}" type="pres">
      <dgm:prSet presAssocID="{C67D608C-F047-48F5-A689-59EEADBB10D9}" presName="node" presStyleLbl="node1" presStyleIdx="1" presStyleCnt="6">
        <dgm:presLayoutVars>
          <dgm:bulletEnabled val="1"/>
        </dgm:presLayoutVars>
      </dgm:prSet>
      <dgm:spPr/>
    </dgm:pt>
    <dgm:pt modelId="{B6EA265A-41EC-46DF-8501-F6C6D2DFB215}" type="pres">
      <dgm:prSet presAssocID="{DBB2DAB4-F0EE-4C33-872F-1209BF45638B}" presName="sibTrans" presStyleLbl="sibTrans1D1" presStyleIdx="1" presStyleCnt="5"/>
      <dgm:spPr/>
    </dgm:pt>
    <dgm:pt modelId="{2AADAD03-27C2-4263-A0E5-DCC499618EF6}" type="pres">
      <dgm:prSet presAssocID="{DBB2DAB4-F0EE-4C33-872F-1209BF45638B}" presName="connectorText" presStyleLbl="sibTrans1D1" presStyleIdx="1" presStyleCnt="5"/>
      <dgm:spPr/>
    </dgm:pt>
    <dgm:pt modelId="{717485F0-1333-436F-904F-8A272C393418}" type="pres">
      <dgm:prSet presAssocID="{176698BF-E721-4D12-ADF6-83CE616765BB}" presName="node" presStyleLbl="node1" presStyleIdx="2" presStyleCnt="6">
        <dgm:presLayoutVars>
          <dgm:bulletEnabled val="1"/>
        </dgm:presLayoutVars>
      </dgm:prSet>
      <dgm:spPr/>
    </dgm:pt>
    <dgm:pt modelId="{197534EC-65C0-4443-B36D-0433CBEC58B2}" type="pres">
      <dgm:prSet presAssocID="{857224D5-95A8-4972-81A0-785C6CDB54EE}" presName="sibTrans" presStyleLbl="sibTrans1D1" presStyleIdx="2" presStyleCnt="5"/>
      <dgm:spPr/>
    </dgm:pt>
    <dgm:pt modelId="{35081592-FCB3-493A-8B79-CF082E1BB142}" type="pres">
      <dgm:prSet presAssocID="{857224D5-95A8-4972-81A0-785C6CDB54EE}" presName="connectorText" presStyleLbl="sibTrans1D1" presStyleIdx="2" presStyleCnt="5"/>
      <dgm:spPr/>
    </dgm:pt>
    <dgm:pt modelId="{F62E06AB-545A-48B4-9857-F255066B5640}" type="pres">
      <dgm:prSet presAssocID="{5D6C37DC-D9FA-4C9F-8B34-C97A7284127C}" presName="node" presStyleLbl="node1" presStyleIdx="3" presStyleCnt="6">
        <dgm:presLayoutVars>
          <dgm:bulletEnabled val="1"/>
        </dgm:presLayoutVars>
      </dgm:prSet>
      <dgm:spPr/>
    </dgm:pt>
    <dgm:pt modelId="{F37AC4A6-793D-493F-9FF8-D8905D2EACC9}" type="pres">
      <dgm:prSet presAssocID="{54816C7D-19FF-4C78-A882-672A04B83EEB}" presName="sibTrans" presStyleLbl="sibTrans1D1" presStyleIdx="3" presStyleCnt="5"/>
      <dgm:spPr/>
    </dgm:pt>
    <dgm:pt modelId="{FEF2F847-778D-4E12-9B42-D75027A8C132}" type="pres">
      <dgm:prSet presAssocID="{54816C7D-19FF-4C78-A882-672A04B83EEB}" presName="connectorText" presStyleLbl="sibTrans1D1" presStyleIdx="3" presStyleCnt="5"/>
      <dgm:spPr/>
    </dgm:pt>
    <dgm:pt modelId="{27533E47-78D9-47C1-ABEE-82D8486C08DA}" type="pres">
      <dgm:prSet presAssocID="{AA4B862F-4661-4039-9F19-5E55514855C0}" presName="node" presStyleLbl="node1" presStyleIdx="4" presStyleCnt="6">
        <dgm:presLayoutVars>
          <dgm:bulletEnabled val="1"/>
        </dgm:presLayoutVars>
      </dgm:prSet>
      <dgm:spPr/>
    </dgm:pt>
    <dgm:pt modelId="{FB5E06D0-041C-43B3-A652-CF30615F1A0C}" type="pres">
      <dgm:prSet presAssocID="{263CB522-C452-47BD-B662-4EACCE719B16}" presName="sibTrans" presStyleLbl="sibTrans1D1" presStyleIdx="4" presStyleCnt="5"/>
      <dgm:spPr/>
    </dgm:pt>
    <dgm:pt modelId="{6C0774EC-D274-427F-959D-A9E773A89511}" type="pres">
      <dgm:prSet presAssocID="{263CB522-C452-47BD-B662-4EACCE719B16}" presName="connectorText" presStyleLbl="sibTrans1D1" presStyleIdx="4" presStyleCnt="5"/>
      <dgm:spPr/>
    </dgm:pt>
    <dgm:pt modelId="{45ACFE80-645D-4029-A7F4-799C6F8E99E2}" type="pres">
      <dgm:prSet presAssocID="{F313828B-B925-46D9-8B5D-D448A11FEACB}" presName="node" presStyleLbl="node1" presStyleIdx="5" presStyleCnt="6">
        <dgm:presLayoutVars>
          <dgm:bulletEnabled val="1"/>
        </dgm:presLayoutVars>
      </dgm:prSet>
      <dgm:spPr/>
    </dgm:pt>
  </dgm:ptLst>
  <dgm:cxnLst>
    <dgm:cxn modelId="{FBAF8D01-6CE5-4150-86B2-6E7DCDE5ED0D}" srcId="{41176A51-D942-47EE-B537-58061C1106B5}" destId="{F313828B-B925-46D9-8B5D-D448A11FEACB}" srcOrd="5" destOrd="0" parTransId="{6C8AF73D-5CAB-47F2-8383-AC32A4609249}" sibTransId="{AB99EF7C-A48E-4924-8C96-7129E0599712}"/>
    <dgm:cxn modelId="{E5D9B825-E093-4137-8F88-EC8A0B40E02B}" type="presOf" srcId="{41176A51-D942-47EE-B537-58061C1106B5}" destId="{65C81E70-933B-4631-B893-401B6F20FB06}" srcOrd="0" destOrd="0" presId="urn:microsoft.com/office/officeart/2016/7/layout/RepeatingBendingProcessNew"/>
    <dgm:cxn modelId="{48D20027-5E27-4C37-9A89-DFF13F9454D9}" srcId="{41176A51-D942-47EE-B537-58061C1106B5}" destId="{1FB9CAA9-0479-4D11-9B2A-58B3346F07C5}" srcOrd="0" destOrd="0" parTransId="{E8F968A2-09E9-4D9E-9C29-13CCC3611701}" sibTransId="{E2FD1D60-FBC2-4758-90F9-92D9FDA714C0}"/>
    <dgm:cxn modelId="{6D21792F-0B49-4FB9-9B81-2F35269E7E12}" type="presOf" srcId="{C67D608C-F047-48F5-A689-59EEADBB10D9}" destId="{9308C3E0-8590-41D7-BB0C-A11D2930889C}" srcOrd="0" destOrd="0" presId="urn:microsoft.com/office/officeart/2016/7/layout/RepeatingBendingProcessNew"/>
    <dgm:cxn modelId="{8C80EF2F-58A2-4D0D-9313-FC6EC570E77D}" type="presOf" srcId="{857224D5-95A8-4972-81A0-785C6CDB54EE}" destId="{35081592-FCB3-493A-8B79-CF082E1BB142}" srcOrd="1" destOrd="0" presId="urn:microsoft.com/office/officeart/2016/7/layout/RepeatingBendingProcessNew"/>
    <dgm:cxn modelId="{6D43E330-70B4-4DF8-8AA4-40A0EF412767}" type="presOf" srcId="{E2FD1D60-FBC2-4758-90F9-92D9FDA714C0}" destId="{67E94009-66B2-430C-85BE-D17DDFE37104}" srcOrd="1" destOrd="0" presId="urn:microsoft.com/office/officeart/2016/7/layout/RepeatingBendingProcessNew"/>
    <dgm:cxn modelId="{E4C6AA64-9725-4E13-B0FF-5D0BF16153C8}" srcId="{41176A51-D942-47EE-B537-58061C1106B5}" destId="{176698BF-E721-4D12-ADF6-83CE616765BB}" srcOrd="2" destOrd="0" parTransId="{38A1B638-A31C-465A-882B-242B876C86E1}" sibTransId="{857224D5-95A8-4972-81A0-785C6CDB54EE}"/>
    <dgm:cxn modelId="{759A4C4F-4164-452A-AE54-D0F750AA50CF}" type="presOf" srcId="{DBB2DAB4-F0EE-4C33-872F-1209BF45638B}" destId="{B6EA265A-41EC-46DF-8501-F6C6D2DFB215}" srcOrd="0" destOrd="0" presId="urn:microsoft.com/office/officeart/2016/7/layout/RepeatingBendingProcessNew"/>
    <dgm:cxn modelId="{56CD6F50-6659-4AC8-AE3E-508345CEEBBE}" srcId="{41176A51-D942-47EE-B537-58061C1106B5}" destId="{AA4B862F-4661-4039-9F19-5E55514855C0}" srcOrd="4" destOrd="0" parTransId="{D95C3FF8-209A-4AF0-BC66-8CB49F5C4E3A}" sibTransId="{263CB522-C452-47BD-B662-4EACCE719B16}"/>
    <dgm:cxn modelId="{72C08770-C7F6-43AF-8641-51A1E09C4BE8}" type="presOf" srcId="{E2FD1D60-FBC2-4758-90F9-92D9FDA714C0}" destId="{7F810F89-AA13-4D6A-A1D1-2CCD8513103D}" srcOrd="0" destOrd="0" presId="urn:microsoft.com/office/officeart/2016/7/layout/RepeatingBendingProcessNew"/>
    <dgm:cxn modelId="{33E04F7D-54FD-4E82-A587-57F78D583690}" srcId="{41176A51-D942-47EE-B537-58061C1106B5}" destId="{5D6C37DC-D9FA-4C9F-8B34-C97A7284127C}" srcOrd="3" destOrd="0" parTransId="{3FBC3695-4B76-4E69-948F-7AC830462607}" sibTransId="{54816C7D-19FF-4C78-A882-672A04B83EEB}"/>
    <dgm:cxn modelId="{917EA096-285D-4AFD-983B-C15710948584}" type="presOf" srcId="{176698BF-E721-4D12-ADF6-83CE616765BB}" destId="{717485F0-1333-436F-904F-8A272C393418}" srcOrd="0" destOrd="0" presId="urn:microsoft.com/office/officeart/2016/7/layout/RepeatingBendingProcessNew"/>
    <dgm:cxn modelId="{DAB9F296-A4FD-4661-89C8-EE11741459C6}" type="presOf" srcId="{5D6C37DC-D9FA-4C9F-8B34-C97A7284127C}" destId="{F62E06AB-545A-48B4-9857-F255066B5640}" srcOrd="0" destOrd="0" presId="urn:microsoft.com/office/officeart/2016/7/layout/RepeatingBendingProcessNew"/>
    <dgm:cxn modelId="{E799E5B9-CD12-40F6-B646-B76C3BE6A2C2}" type="presOf" srcId="{263CB522-C452-47BD-B662-4EACCE719B16}" destId="{6C0774EC-D274-427F-959D-A9E773A89511}" srcOrd="1" destOrd="0" presId="urn:microsoft.com/office/officeart/2016/7/layout/RepeatingBendingProcessNew"/>
    <dgm:cxn modelId="{F13A28C0-5E15-4DA0-A225-0C6E12D858C2}" type="presOf" srcId="{1FB9CAA9-0479-4D11-9B2A-58B3346F07C5}" destId="{F734C9CF-6D53-4396-9377-2D648B3952A7}" srcOrd="0" destOrd="0" presId="urn:microsoft.com/office/officeart/2016/7/layout/RepeatingBendingProcessNew"/>
    <dgm:cxn modelId="{9F617CC9-4DDA-461A-A22F-9F1C49151CE7}" type="presOf" srcId="{54816C7D-19FF-4C78-A882-672A04B83EEB}" destId="{FEF2F847-778D-4E12-9B42-D75027A8C132}" srcOrd="1" destOrd="0" presId="urn:microsoft.com/office/officeart/2016/7/layout/RepeatingBendingProcessNew"/>
    <dgm:cxn modelId="{6B4ED2CF-758B-49DD-BBB9-7EAC93A75A7F}" type="presOf" srcId="{263CB522-C452-47BD-B662-4EACCE719B16}" destId="{FB5E06D0-041C-43B3-A652-CF30615F1A0C}" srcOrd="0" destOrd="0" presId="urn:microsoft.com/office/officeart/2016/7/layout/RepeatingBendingProcessNew"/>
    <dgm:cxn modelId="{612581D0-38E2-4A9D-B68E-1790EAF7107A}" srcId="{41176A51-D942-47EE-B537-58061C1106B5}" destId="{C67D608C-F047-48F5-A689-59EEADBB10D9}" srcOrd="1" destOrd="0" parTransId="{FF663AF7-72CB-4FB1-8ADD-950D8C408067}" sibTransId="{DBB2DAB4-F0EE-4C33-872F-1209BF45638B}"/>
    <dgm:cxn modelId="{866459DE-8149-4F4B-8EF8-407D2FA61694}" type="presOf" srcId="{DBB2DAB4-F0EE-4C33-872F-1209BF45638B}" destId="{2AADAD03-27C2-4263-A0E5-DCC499618EF6}" srcOrd="1" destOrd="0" presId="urn:microsoft.com/office/officeart/2016/7/layout/RepeatingBendingProcessNew"/>
    <dgm:cxn modelId="{3A936CE4-348C-498C-A46C-44036B14CE1E}" type="presOf" srcId="{857224D5-95A8-4972-81A0-785C6CDB54EE}" destId="{197534EC-65C0-4443-B36D-0433CBEC58B2}" srcOrd="0" destOrd="0" presId="urn:microsoft.com/office/officeart/2016/7/layout/RepeatingBendingProcessNew"/>
    <dgm:cxn modelId="{A4E509ED-5079-4933-A2DE-D6AF81EF6248}" type="presOf" srcId="{AA4B862F-4661-4039-9F19-5E55514855C0}" destId="{27533E47-78D9-47C1-ABEE-82D8486C08DA}" srcOrd="0" destOrd="0" presId="urn:microsoft.com/office/officeart/2016/7/layout/RepeatingBendingProcessNew"/>
    <dgm:cxn modelId="{5904C3F0-5FFE-4EE3-9CFC-8B2EE3749742}" type="presOf" srcId="{F313828B-B925-46D9-8B5D-D448A11FEACB}" destId="{45ACFE80-645D-4029-A7F4-799C6F8E99E2}" srcOrd="0" destOrd="0" presId="urn:microsoft.com/office/officeart/2016/7/layout/RepeatingBendingProcessNew"/>
    <dgm:cxn modelId="{DF0975F7-2BE5-471A-AA79-FCDA91871028}" type="presOf" srcId="{54816C7D-19FF-4C78-A882-672A04B83EEB}" destId="{F37AC4A6-793D-493F-9FF8-D8905D2EACC9}" srcOrd="0" destOrd="0" presId="urn:microsoft.com/office/officeart/2016/7/layout/RepeatingBendingProcessNew"/>
    <dgm:cxn modelId="{F29AD0CE-7231-4705-A837-E78FC9134314}" type="presParOf" srcId="{65C81E70-933B-4631-B893-401B6F20FB06}" destId="{F734C9CF-6D53-4396-9377-2D648B3952A7}" srcOrd="0" destOrd="0" presId="urn:microsoft.com/office/officeart/2016/7/layout/RepeatingBendingProcessNew"/>
    <dgm:cxn modelId="{8CC9541A-2244-4C01-80B7-3650DF48DCE2}" type="presParOf" srcId="{65C81E70-933B-4631-B893-401B6F20FB06}" destId="{7F810F89-AA13-4D6A-A1D1-2CCD8513103D}" srcOrd="1" destOrd="0" presId="urn:microsoft.com/office/officeart/2016/7/layout/RepeatingBendingProcessNew"/>
    <dgm:cxn modelId="{577E889F-6CC3-442F-9128-223CB6156D6B}" type="presParOf" srcId="{7F810F89-AA13-4D6A-A1D1-2CCD8513103D}" destId="{67E94009-66B2-430C-85BE-D17DDFE37104}" srcOrd="0" destOrd="0" presId="urn:microsoft.com/office/officeart/2016/7/layout/RepeatingBendingProcessNew"/>
    <dgm:cxn modelId="{C69A316B-6CBE-4498-9D3E-405C6FB20EDF}" type="presParOf" srcId="{65C81E70-933B-4631-B893-401B6F20FB06}" destId="{9308C3E0-8590-41D7-BB0C-A11D2930889C}" srcOrd="2" destOrd="0" presId="urn:microsoft.com/office/officeart/2016/7/layout/RepeatingBendingProcessNew"/>
    <dgm:cxn modelId="{218FE3A7-EE77-4D12-9B78-AA51E892DDAB}" type="presParOf" srcId="{65C81E70-933B-4631-B893-401B6F20FB06}" destId="{B6EA265A-41EC-46DF-8501-F6C6D2DFB215}" srcOrd="3" destOrd="0" presId="urn:microsoft.com/office/officeart/2016/7/layout/RepeatingBendingProcessNew"/>
    <dgm:cxn modelId="{029C53EA-44C8-4657-9DCE-F48869A63250}" type="presParOf" srcId="{B6EA265A-41EC-46DF-8501-F6C6D2DFB215}" destId="{2AADAD03-27C2-4263-A0E5-DCC499618EF6}" srcOrd="0" destOrd="0" presId="urn:microsoft.com/office/officeart/2016/7/layout/RepeatingBendingProcessNew"/>
    <dgm:cxn modelId="{5BB360EF-372C-4FF5-878C-55B97485414E}" type="presParOf" srcId="{65C81E70-933B-4631-B893-401B6F20FB06}" destId="{717485F0-1333-436F-904F-8A272C393418}" srcOrd="4" destOrd="0" presId="urn:microsoft.com/office/officeart/2016/7/layout/RepeatingBendingProcessNew"/>
    <dgm:cxn modelId="{9D7D97D5-CC4D-457A-99F8-C1A10928C856}" type="presParOf" srcId="{65C81E70-933B-4631-B893-401B6F20FB06}" destId="{197534EC-65C0-4443-B36D-0433CBEC58B2}" srcOrd="5" destOrd="0" presId="urn:microsoft.com/office/officeart/2016/7/layout/RepeatingBendingProcessNew"/>
    <dgm:cxn modelId="{C3C12FB0-4454-4C82-AC81-C97FCBA3698E}" type="presParOf" srcId="{197534EC-65C0-4443-B36D-0433CBEC58B2}" destId="{35081592-FCB3-493A-8B79-CF082E1BB142}" srcOrd="0" destOrd="0" presId="urn:microsoft.com/office/officeart/2016/7/layout/RepeatingBendingProcessNew"/>
    <dgm:cxn modelId="{53D706F7-F9DA-48FF-A487-47AA9D405A9D}" type="presParOf" srcId="{65C81E70-933B-4631-B893-401B6F20FB06}" destId="{F62E06AB-545A-48B4-9857-F255066B5640}" srcOrd="6" destOrd="0" presId="urn:microsoft.com/office/officeart/2016/7/layout/RepeatingBendingProcessNew"/>
    <dgm:cxn modelId="{CF6537E6-8061-411E-8D53-94ED3C3FA02F}" type="presParOf" srcId="{65C81E70-933B-4631-B893-401B6F20FB06}" destId="{F37AC4A6-793D-493F-9FF8-D8905D2EACC9}" srcOrd="7" destOrd="0" presId="urn:microsoft.com/office/officeart/2016/7/layout/RepeatingBendingProcessNew"/>
    <dgm:cxn modelId="{C9520418-EEDB-44C6-AB4B-13DC06E2C215}" type="presParOf" srcId="{F37AC4A6-793D-493F-9FF8-D8905D2EACC9}" destId="{FEF2F847-778D-4E12-9B42-D75027A8C132}" srcOrd="0" destOrd="0" presId="urn:microsoft.com/office/officeart/2016/7/layout/RepeatingBendingProcessNew"/>
    <dgm:cxn modelId="{CE4FACB8-58FB-4EA6-9173-B0AE33D9FEB1}" type="presParOf" srcId="{65C81E70-933B-4631-B893-401B6F20FB06}" destId="{27533E47-78D9-47C1-ABEE-82D8486C08DA}" srcOrd="8" destOrd="0" presId="urn:microsoft.com/office/officeart/2016/7/layout/RepeatingBendingProcessNew"/>
    <dgm:cxn modelId="{5A8DFC1C-CCB4-40A9-9C5D-8FB0996B4707}" type="presParOf" srcId="{65C81E70-933B-4631-B893-401B6F20FB06}" destId="{FB5E06D0-041C-43B3-A652-CF30615F1A0C}" srcOrd="9" destOrd="0" presId="urn:microsoft.com/office/officeart/2016/7/layout/RepeatingBendingProcessNew"/>
    <dgm:cxn modelId="{D9A2810E-B1B0-4495-B2CB-0E4193FEFE16}" type="presParOf" srcId="{FB5E06D0-041C-43B3-A652-CF30615F1A0C}" destId="{6C0774EC-D274-427F-959D-A9E773A89511}" srcOrd="0" destOrd="0" presId="urn:microsoft.com/office/officeart/2016/7/layout/RepeatingBendingProcessNew"/>
    <dgm:cxn modelId="{19C04192-8AEB-49CD-A51B-06AD2A85DB40}" type="presParOf" srcId="{65C81E70-933B-4631-B893-401B6F20FB06}" destId="{45ACFE80-645D-4029-A7F4-799C6F8E99E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A4F566-BFFA-49CE-8C98-7E1C8934D3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EF12D05-134A-4D25-AA86-14DD50B3C3E1}">
      <dgm:prSet/>
      <dgm:spPr/>
      <dgm:t>
        <a:bodyPr/>
        <a:lstStyle/>
        <a:p>
          <a:pPr>
            <a:defRPr cap="all"/>
          </a:pPr>
          <a:r>
            <a:rPr lang="en-US"/>
            <a:t>- Les fractales sont des outils puissants pour analyser les marchés financiers.</a:t>
          </a:r>
        </a:p>
      </dgm:t>
    </dgm:pt>
    <dgm:pt modelId="{66147BB9-D1E8-4434-8CA9-A8F7D0EC8BD1}" type="parTrans" cxnId="{4A05DD47-DDE8-4AC4-819B-0B809E16CBDC}">
      <dgm:prSet/>
      <dgm:spPr/>
      <dgm:t>
        <a:bodyPr/>
        <a:lstStyle/>
        <a:p>
          <a:endParaRPr lang="en-US"/>
        </a:p>
      </dgm:t>
    </dgm:pt>
    <dgm:pt modelId="{75E50334-D130-424E-8AF0-202685686D14}" type="sibTrans" cxnId="{4A05DD47-DDE8-4AC4-819B-0B809E16CBDC}">
      <dgm:prSet/>
      <dgm:spPr/>
      <dgm:t>
        <a:bodyPr/>
        <a:lstStyle/>
        <a:p>
          <a:endParaRPr lang="en-US"/>
        </a:p>
      </dgm:t>
    </dgm:pt>
    <dgm:pt modelId="{DF1BADCC-0E55-4908-8D7B-46CF80C96013}">
      <dgm:prSet/>
      <dgm:spPr/>
      <dgm:t>
        <a:bodyPr/>
        <a:lstStyle/>
        <a:p>
          <a:pPr>
            <a:defRPr cap="all"/>
          </a:pPr>
          <a:r>
            <a:rPr lang="en-US"/>
            <a:t>- Elles identifient les niveaux clés et les zones de retournement potentiel.</a:t>
          </a:r>
        </a:p>
      </dgm:t>
    </dgm:pt>
    <dgm:pt modelId="{054D17D6-6661-4AF7-BEDA-B5BCDF531CA9}" type="parTrans" cxnId="{8EFBE910-711E-4FA7-B0D1-2418F37A0CAC}">
      <dgm:prSet/>
      <dgm:spPr/>
      <dgm:t>
        <a:bodyPr/>
        <a:lstStyle/>
        <a:p>
          <a:endParaRPr lang="en-US"/>
        </a:p>
      </dgm:t>
    </dgm:pt>
    <dgm:pt modelId="{C4CA6C87-8105-4EC7-823A-6530ADFD5B53}" type="sibTrans" cxnId="{8EFBE910-711E-4FA7-B0D1-2418F37A0CAC}">
      <dgm:prSet/>
      <dgm:spPr/>
      <dgm:t>
        <a:bodyPr/>
        <a:lstStyle/>
        <a:p>
          <a:endParaRPr lang="en-US"/>
        </a:p>
      </dgm:t>
    </dgm:pt>
    <dgm:pt modelId="{FA7A6D5A-9E64-46FA-8FC8-0D7BB0C51E6B}">
      <dgm:prSet/>
      <dgm:spPr/>
      <dgm:t>
        <a:bodyPr/>
        <a:lstStyle/>
        <a:p>
          <a:pPr>
            <a:defRPr cap="all"/>
          </a:pPr>
          <a:r>
            <a:rPr lang="en-US"/>
            <a:t>- Toujours les utiliser en combinaison avec d'autres indicateurs pour maximiser leur fiabilité.</a:t>
          </a:r>
        </a:p>
      </dgm:t>
    </dgm:pt>
    <dgm:pt modelId="{746C5B15-DAB5-46C1-95B4-E7504F9BC466}" type="parTrans" cxnId="{34242FF1-3797-4B51-94AF-094BAB93DA07}">
      <dgm:prSet/>
      <dgm:spPr/>
      <dgm:t>
        <a:bodyPr/>
        <a:lstStyle/>
        <a:p>
          <a:endParaRPr lang="en-US"/>
        </a:p>
      </dgm:t>
    </dgm:pt>
    <dgm:pt modelId="{377830D6-8596-4821-8C6E-65E3C290E38A}" type="sibTrans" cxnId="{34242FF1-3797-4B51-94AF-094BAB93DA07}">
      <dgm:prSet/>
      <dgm:spPr/>
      <dgm:t>
        <a:bodyPr/>
        <a:lstStyle/>
        <a:p>
          <a:endParaRPr lang="en-US"/>
        </a:p>
      </dgm:t>
    </dgm:pt>
    <dgm:pt modelId="{4C5F80BA-C0FC-471E-A14F-70DFE7D67B8D}" type="pres">
      <dgm:prSet presAssocID="{1EA4F566-BFFA-49CE-8C98-7E1C8934D3CF}" presName="root" presStyleCnt="0">
        <dgm:presLayoutVars>
          <dgm:dir/>
          <dgm:resizeHandles val="exact"/>
        </dgm:presLayoutVars>
      </dgm:prSet>
      <dgm:spPr/>
    </dgm:pt>
    <dgm:pt modelId="{5598013E-8CD2-4294-899A-7E0A51084C06}" type="pres">
      <dgm:prSet presAssocID="{AEF12D05-134A-4D25-AA86-14DD50B3C3E1}" presName="compNode" presStyleCnt="0"/>
      <dgm:spPr/>
    </dgm:pt>
    <dgm:pt modelId="{9EC0635E-2FCC-41CD-B103-F318A6172844}" type="pres">
      <dgm:prSet presAssocID="{AEF12D05-134A-4D25-AA86-14DD50B3C3E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49B4B50-B93D-433E-8EC5-B7BA8559D78A}" type="pres">
      <dgm:prSet presAssocID="{AEF12D05-134A-4D25-AA86-14DD50B3C3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C865D6-D53F-4501-A5B4-E7323E91F50C}" type="pres">
      <dgm:prSet presAssocID="{AEF12D05-134A-4D25-AA86-14DD50B3C3E1}" presName="spaceRect" presStyleCnt="0"/>
      <dgm:spPr/>
    </dgm:pt>
    <dgm:pt modelId="{F5CBED80-988B-40C3-80DA-5E74574184A3}" type="pres">
      <dgm:prSet presAssocID="{AEF12D05-134A-4D25-AA86-14DD50B3C3E1}" presName="textRect" presStyleLbl="revTx" presStyleIdx="0" presStyleCnt="3">
        <dgm:presLayoutVars>
          <dgm:chMax val="1"/>
          <dgm:chPref val="1"/>
        </dgm:presLayoutVars>
      </dgm:prSet>
      <dgm:spPr/>
    </dgm:pt>
    <dgm:pt modelId="{F6E20463-C5A5-450E-A6DD-709B0C5191F1}" type="pres">
      <dgm:prSet presAssocID="{75E50334-D130-424E-8AF0-202685686D14}" presName="sibTrans" presStyleCnt="0"/>
      <dgm:spPr/>
    </dgm:pt>
    <dgm:pt modelId="{1265E3D3-14A4-49AC-937E-352D853968BB}" type="pres">
      <dgm:prSet presAssocID="{DF1BADCC-0E55-4908-8D7B-46CF80C96013}" presName="compNode" presStyleCnt="0"/>
      <dgm:spPr/>
    </dgm:pt>
    <dgm:pt modelId="{9432062B-61A0-498F-A8A4-87812F7F4DEF}" type="pres">
      <dgm:prSet presAssocID="{DF1BADCC-0E55-4908-8D7B-46CF80C9601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2C61BB-85B7-4202-8C11-E5C6CEC24A19}" type="pres">
      <dgm:prSet presAssocID="{DF1BADCC-0E55-4908-8D7B-46CF80C96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CA34B4FF-175D-4734-BB7E-13719816E648}" type="pres">
      <dgm:prSet presAssocID="{DF1BADCC-0E55-4908-8D7B-46CF80C96013}" presName="spaceRect" presStyleCnt="0"/>
      <dgm:spPr/>
    </dgm:pt>
    <dgm:pt modelId="{44B27F61-9547-4E38-899C-034E471FB0FA}" type="pres">
      <dgm:prSet presAssocID="{DF1BADCC-0E55-4908-8D7B-46CF80C96013}" presName="textRect" presStyleLbl="revTx" presStyleIdx="1" presStyleCnt="3">
        <dgm:presLayoutVars>
          <dgm:chMax val="1"/>
          <dgm:chPref val="1"/>
        </dgm:presLayoutVars>
      </dgm:prSet>
      <dgm:spPr/>
    </dgm:pt>
    <dgm:pt modelId="{C50789D4-9BFF-4B06-BF76-A6EE8CF35ED0}" type="pres">
      <dgm:prSet presAssocID="{C4CA6C87-8105-4EC7-823A-6530ADFD5B53}" presName="sibTrans" presStyleCnt="0"/>
      <dgm:spPr/>
    </dgm:pt>
    <dgm:pt modelId="{4DEF7CD1-5F77-4D83-BE6D-30195FBEDCF8}" type="pres">
      <dgm:prSet presAssocID="{FA7A6D5A-9E64-46FA-8FC8-0D7BB0C51E6B}" presName="compNode" presStyleCnt="0"/>
      <dgm:spPr/>
    </dgm:pt>
    <dgm:pt modelId="{BAB6FC87-02D7-4D89-9E14-BDB620C72DAD}" type="pres">
      <dgm:prSet presAssocID="{FA7A6D5A-9E64-46FA-8FC8-0D7BB0C51E6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54B995-5033-4894-BBB5-4B528DA6D078}" type="pres">
      <dgm:prSet presAssocID="{FA7A6D5A-9E64-46FA-8FC8-0D7BB0C51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B46E6C9-EC1C-49A6-8EA2-5085344901A4}" type="pres">
      <dgm:prSet presAssocID="{FA7A6D5A-9E64-46FA-8FC8-0D7BB0C51E6B}" presName="spaceRect" presStyleCnt="0"/>
      <dgm:spPr/>
    </dgm:pt>
    <dgm:pt modelId="{71847629-6F75-4FE0-92D5-F8B3A466E284}" type="pres">
      <dgm:prSet presAssocID="{FA7A6D5A-9E64-46FA-8FC8-0D7BB0C51E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00F50A-D725-4F4D-B975-236701C89824}" type="presOf" srcId="{FA7A6D5A-9E64-46FA-8FC8-0D7BB0C51E6B}" destId="{71847629-6F75-4FE0-92D5-F8B3A466E284}" srcOrd="0" destOrd="0" presId="urn:microsoft.com/office/officeart/2018/5/layout/IconLeafLabelList"/>
    <dgm:cxn modelId="{8EFBE910-711E-4FA7-B0D1-2418F37A0CAC}" srcId="{1EA4F566-BFFA-49CE-8C98-7E1C8934D3CF}" destId="{DF1BADCC-0E55-4908-8D7B-46CF80C96013}" srcOrd="1" destOrd="0" parTransId="{054D17D6-6661-4AF7-BEDA-B5BCDF531CA9}" sibTransId="{C4CA6C87-8105-4EC7-823A-6530ADFD5B53}"/>
    <dgm:cxn modelId="{4A05DD47-DDE8-4AC4-819B-0B809E16CBDC}" srcId="{1EA4F566-BFFA-49CE-8C98-7E1C8934D3CF}" destId="{AEF12D05-134A-4D25-AA86-14DD50B3C3E1}" srcOrd="0" destOrd="0" parTransId="{66147BB9-D1E8-4434-8CA9-A8F7D0EC8BD1}" sibTransId="{75E50334-D130-424E-8AF0-202685686D14}"/>
    <dgm:cxn modelId="{0EB0FE6D-426F-45C3-9412-D76E93598446}" type="presOf" srcId="{AEF12D05-134A-4D25-AA86-14DD50B3C3E1}" destId="{F5CBED80-988B-40C3-80DA-5E74574184A3}" srcOrd="0" destOrd="0" presId="urn:microsoft.com/office/officeart/2018/5/layout/IconLeafLabelList"/>
    <dgm:cxn modelId="{2A40F280-326A-431E-8FD9-F9BACA4F5892}" type="presOf" srcId="{1EA4F566-BFFA-49CE-8C98-7E1C8934D3CF}" destId="{4C5F80BA-C0FC-471E-A14F-70DFE7D67B8D}" srcOrd="0" destOrd="0" presId="urn:microsoft.com/office/officeart/2018/5/layout/IconLeafLabelList"/>
    <dgm:cxn modelId="{E651F6A9-E964-4D60-B741-E6DD6B81C359}" type="presOf" srcId="{DF1BADCC-0E55-4908-8D7B-46CF80C96013}" destId="{44B27F61-9547-4E38-899C-034E471FB0FA}" srcOrd="0" destOrd="0" presId="urn:microsoft.com/office/officeart/2018/5/layout/IconLeafLabelList"/>
    <dgm:cxn modelId="{34242FF1-3797-4B51-94AF-094BAB93DA07}" srcId="{1EA4F566-BFFA-49CE-8C98-7E1C8934D3CF}" destId="{FA7A6D5A-9E64-46FA-8FC8-0D7BB0C51E6B}" srcOrd="2" destOrd="0" parTransId="{746C5B15-DAB5-46C1-95B4-E7504F9BC466}" sibTransId="{377830D6-8596-4821-8C6E-65E3C290E38A}"/>
    <dgm:cxn modelId="{49CA15E9-54B7-46D1-BF6C-DA7AEF0ADBA8}" type="presParOf" srcId="{4C5F80BA-C0FC-471E-A14F-70DFE7D67B8D}" destId="{5598013E-8CD2-4294-899A-7E0A51084C06}" srcOrd="0" destOrd="0" presId="urn:microsoft.com/office/officeart/2018/5/layout/IconLeafLabelList"/>
    <dgm:cxn modelId="{74D19272-FE17-493B-A4FA-70C7793D16DD}" type="presParOf" srcId="{5598013E-8CD2-4294-899A-7E0A51084C06}" destId="{9EC0635E-2FCC-41CD-B103-F318A6172844}" srcOrd="0" destOrd="0" presId="urn:microsoft.com/office/officeart/2018/5/layout/IconLeafLabelList"/>
    <dgm:cxn modelId="{4E872B68-9707-4F79-9D67-AD3F6AEF4770}" type="presParOf" srcId="{5598013E-8CD2-4294-899A-7E0A51084C06}" destId="{649B4B50-B93D-433E-8EC5-B7BA8559D78A}" srcOrd="1" destOrd="0" presId="urn:microsoft.com/office/officeart/2018/5/layout/IconLeafLabelList"/>
    <dgm:cxn modelId="{B632455B-4104-42C6-9A9B-A41E28C26063}" type="presParOf" srcId="{5598013E-8CD2-4294-899A-7E0A51084C06}" destId="{F6C865D6-D53F-4501-A5B4-E7323E91F50C}" srcOrd="2" destOrd="0" presId="urn:microsoft.com/office/officeart/2018/5/layout/IconLeafLabelList"/>
    <dgm:cxn modelId="{324F4397-8509-4A79-9C18-CD512479778F}" type="presParOf" srcId="{5598013E-8CD2-4294-899A-7E0A51084C06}" destId="{F5CBED80-988B-40C3-80DA-5E74574184A3}" srcOrd="3" destOrd="0" presId="urn:microsoft.com/office/officeart/2018/5/layout/IconLeafLabelList"/>
    <dgm:cxn modelId="{5809DD57-7F53-4240-AA38-7E5B10CBE8C7}" type="presParOf" srcId="{4C5F80BA-C0FC-471E-A14F-70DFE7D67B8D}" destId="{F6E20463-C5A5-450E-A6DD-709B0C5191F1}" srcOrd="1" destOrd="0" presId="urn:microsoft.com/office/officeart/2018/5/layout/IconLeafLabelList"/>
    <dgm:cxn modelId="{1D05E56F-74D9-4FFA-87AF-719663850C9B}" type="presParOf" srcId="{4C5F80BA-C0FC-471E-A14F-70DFE7D67B8D}" destId="{1265E3D3-14A4-49AC-937E-352D853968BB}" srcOrd="2" destOrd="0" presId="urn:microsoft.com/office/officeart/2018/5/layout/IconLeafLabelList"/>
    <dgm:cxn modelId="{1E861D68-DCC0-4A17-94E3-559717C79A7B}" type="presParOf" srcId="{1265E3D3-14A4-49AC-937E-352D853968BB}" destId="{9432062B-61A0-498F-A8A4-87812F7F4DEF}" srcOrd="0" destOrd="0" presId="urn:microsoft.com/office/officeart/2018/5/layout/IconLeafLabelList"/>
    <dgm:cxn modelId="{14629BD9-A337-4798-A01B-58307FF4E4BA}" type="presParOf" srcId="{1265E3D3-14A4-49AC-937E-352D853968BB}" destId="{6C2C61BB-85B7-4202-8C11-E5C6CEC24A19}" srcOrd="1" destOrd="0" presId="urn:microsoft.com/office/officeart/2018/5/layout/IconLeafLabelList"/>
    <dgm:cxn modelId="{D896A729-2BB8-4CBD-99B4-FB08F1244FDA}" type="presParOf" srcId="{1265E3D3-14A4-49AC-937E-352D853968BB}" destId="{CA34B4FF-175D-4734-BB7E-13719816E648}" srcOrd="2" destOrd="0" presId="urn:microsoft.com/office/officeart/2018/5/layout/IconLeafLabelList"/>
    <dgm:cxn modelId="{1AD8A9C5-B290-406F-BE78-BBCA3B0555DE}" type="presParOf" srcId="{1265E3D3-14A4-49AC-937E-352D853968BB}" destId="{44B27F61-9547-4E38-899C-034E471FB0FA}" srcOrd="3" destOrd="0" presId="urn:microsoft.com/office/officeart/2018/5/layout/IconLeafLabelList"/>
    <dgm:cxn modelId="{8D7F1DC6-6F72-4785-9374-1EB57CE69665}" type="presParOf" srcId="{4C5F80BA-C0FC-471E-A14F-70DFE7D67B8D}" destId="{C50789D4-9BFF-4B06-BF76-A6EE8CF35ED0}" srcOrd="3" destOrd="0" presId="urn:microsoft.com/office/officeart/2018/5/layout/IconLeafLabelList"/>
    <dgm:cxn modelId="{21596105-32AA-4F6A-BE57-180E8D83FAEE}" type="presParOf" srcId="{4C5F80BA-C0FC-471E-A14F-70DFE7D67B8D}" destId="{4DEF7CD1-5F77-4D83-BE6D-30195FBEDCF8}" srcOrd="4" destOrd="0" presId="urn:microsoft.com/office/officeart/2018/5/layout/IconLeafLabelList"/>
    <dgm:cxn modelId="{8DDBEBBE-0D41-48B8-B285-9CA45CA0D240}" type="presParOf" srcId="{4DEF7CD1-5F77-4D83-BE6D-30195FBEDCF8}" destId="{BAB6FC87-02D7-4D89-9E14-BDB620C72DAD}" srcOrd="0" destOrd="0" presId="urn:microsoft.com/office/officeart/2018/5/layout/IconLeafLabelList"/>
    <dgm:cxn modelId="{6A78E0FE-5DCF-44EC-A0C3-983C891A73FF}" type="presParOf" srcId="{4DEF7CD1-5F77-4D83-BE6D-30195FBEDCF8}" destId="{B954B995-5033-4894-BBB5-4B528DA6D078}" srcOrd="1" destOrd="0" presId="urn:microsoft.com/office/officeart/2018/5/layout/IconLeafLabelList"/>
    <dgm:cxn modelId="{F4592DA3-B19B-4173-B235-FA48C4A31DFA}" type="presParOf" srcId="{4DEF7CD1-5F77-4D83-BE6D-30195FBEDCF8}" destId="{5B46E6C9-EC1C-49A6-8EA2-5085344901A4}" srcOrd="2" destOrd="0" presId="urn:microsoft.com/office/officeart/2018/5/layout/IconLeafLabelList"/>
    <dgm:cxn modelId="{729FE384-B1C9-40D2-A7F2-F0510F47491C}" type="presParOf" srcId="{4DEF7CD1-5F77-4D83-BE6D-30195FBEDCF8}" destId="{71847629-6F75-4FE0-92D5-F8B3A466E28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96EE8-DABF-44B7-AD4A-D2F2422DF650}">
      <dsp:nvSpPr>
        <dsp:cNvPr id="0" name=""/>
        <dsp:cNvSpPr/>
      </dsp:nvSpPr>
      <dsp:spPr>
        <a:xfrm>
          <a:off x="833124" y="564"/>
          <a:ext cx="2742635" cy="1645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Les fractales sont des motifs répétitifs dans les marchés financiers.</a:t>
          </a:r>
        </a:p>
      </dsp:txBody>
      <dsp:txXfrm>
        <a:off x="833124" y="564"/>
        <a:ext cx="2742635" cy="1645581"/>
      </dsp:txXfrm>
    </dsp:sp>
    <dsp:sp modelId="{9C8BE07D-82E7-4C08-8B6A-3BF82F6600E3}">
      <dsp:nvSpPr>
        <dsp:cNvPr id="0" name=""/>
        <dsp:cNvSpPr/>
      </dsp:nvSpPr>
      <dsp:spPr>
        <a:xfrm>
          <a:off x="833124" y="1920409"/>
          <a:ext cx="2742635" cy="1645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Elles permettent d'identifier des niveaux de support (fractales baissières) et de résistance (fractales haussières).</a:t>
          </a:r>
        </a:p>
      </dsp:txBody>
      <dsp:txXfrm>
        <a:off x="833124" y="1920409"/>
        <a:ext cx="2742635" cy="1645581"/>
      </dsp:txXfrm>
    </dsp:sp>
    <dsp:sp modelId="{5D254E3A-9757-4EDF-84F3-FCB2ED67E3DC}">
      <dsp:nvSpPr>
        <dsp:cNvPr id="0" name=""/>
        <dsp:cNvSpPr/>
      </dsp:nvSpPr>
      <dsp:spPr>
        <a:xfrm>
          <a:off x="833124" y="3840254"/>
          <a:ext cx="2742635" cy="16455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Utilisées pour détecter les points de retournement potentiels ou confirmer des tendances.</a:t>
          </a:r>
        </a:p>
      </dsp:txBody>
      <dsp:txXfrm>
        <a:off x="833124" y="3840254"/>
        <a:ext cx="2742635" cy="1645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F615-9F6B-43CE-8819-2270A9FE5C43}">
      <dsp:nvSpPr>
        <dsp:cNvPr id="0" name=""/>
        <dsp:cNvSpPr/>
      </dsp:nvSpPr>
      <dsp:spPr>
        <a:xfrm>
          <a:off x="0" y="0"/>
          <a:ext cx="2923902" cy="1094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 Un point haut local entouré de deux points plus bas.</a:t>
          </a:r>
          <a:endParaRPr lang="en-US" sz="1600" kern="1200"/>
        </a:p>
      </dsp:txBody>
      <dsp:txXfrm>
        <a:off x="32051" y="32051"/>
        <a:ext cx="1743053" cy="1030211"/>
      </dsp:txXfrm>
    </dsp:sp>
    <dsp:sp modelId="{DF71C525-AEBA-4338-AAB3-3D32F88A27DB}">
      <dsp:nvSpPr>
        <dsp:cNvPr id="0" name=""/>
        <dsp:cNvSpPr/>
      </dsp:nvSpPr>
      <dsp:spPr>
        <a:xfrm>
          <a:off x="257991" y="1276698"/>
          <a:ext cx="2923902" cy="1094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 Représente un niveau de résistance potentiel.</a:t>
          </a:r>
          <a:endParaRPr lang="en-US" sz="1600" kern="1200"/>
        </a:p>
      </dsp:txBody>
      <dsp:txXfrm>
        <a:off x="290042" y="1308749"/>
        <a:ext cx="1890505" cy="1030211"/>
      </dsp:txXfrm>
    </dsp:sp>
    <dsp:sp modelId="{0562717E-8590-402C-8FA8-0C51914C34FA}">
      <dsp:nvSpPr>
        <dsp:cNvPr id="0" name=""/>
        <dsp:cNvSpPr/>
      </dsp:nvSpPr>
      <dsp:spPr>
        <a:xfrm>
          <a:off x="515982" y="2553396"/>
          <a:ext cx="2923902" cy="1094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- Signal de cassure : Si le prix dépasse une fractale haussière récente.</a:t>
          </a:r>
          <a:endParaRPr lang="en-US" sz="1600" kern="1200"/>
        </a:p>
      </dsp:txBody>
      <dsp:txXfrm>
        <a:off x="548033" y="2585447"/>
        <a:ext cx="1890505" cy="1030211"/>
      </dsp:txXfrm>
    </dsp:sp>
    <dsp:sp modelId="{90E94C80-222D-4594-A4BC-E88889B00433}">
      <dsp:nvSpPr>
        <dsp:cNvPr id="0" name=""/>
        <dsp:cNvSpPr/>
      </dsp:nvSpPr>
      <dsp:spPr>
        <a:xfrm>
          <a:off x="2212598" y="829854"/>
          <a:ext cx="711303" cy="711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372641" y="829854"/>
        <a:ext cx="391217" cy="535256"/>
      </dsp:txXfrm>
    </dsp:sp>
    <dsp:sp modelId="{3362B868-3263-4984-A9C9-9F6EE143979B}">
      <dsp:nvSpPr>
        <dsp:cNvPr id="0" name=""/>
        <dsp:cNvSpPr/>
      </dsp:nvSpPr>
      <dsp:spPr>
        <a:xfrm>
          <a:off x="2470590" y="2099257"/>
          <a:ext cx="711303" cy="711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630633" y="2099257"/>
        <a:ext cx="391217" cy="535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567F-2BCA-46C1-B934-2DF7E3A998A5}">
      <dsp:nvSpPr>
        <dsp:cNvPr id="0" name=""/>
        <dsp:cNvSpPr/>
      </dsp:nvSpPr>
      <dsp:spPr>
        <a:xfrm>
          <a:off x="0" y="0"/>
          <a:ext cx="6703695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Un point bas local entouré de deux points plus hauts.</a:t>
          </a:r>
        </a:p>
      </dsp:txBody>
      <dsp:txXfrm>
        <a:off x="38234" y="38234"/>
        <a:ext cx="5295064" cy="1228933"/>
      </dsp:txXfrm>
    </dsp:sp>
    <dsp:sp modelId="{4984D271-FCA0-4C4D-A6AD-C539B7E977FB}">
      <dsp:nvSpPr>
        <dsp:cNvPr id="0" name=""/>
        <dsp:cNvSpPr/>
      </dsp:nvSpPr>
      <dsp:spPr>
        <a:xfrm>
          <a:off x="591502" y="1522968"/>
          <a:ext cx="6703695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Représente un niveau de support potentiel.</a:t>
          </a:r>
        </a:p>
      </dsp:txBody>
      <dsp:txXfrm>
        <a:off x="629736" y="1561202"/>
        <a:ext cx="5187213" cy="1228933"/>
      </dsp:txXfrm>
    </dsp:sp>
    <dsp:sp modelId="{0CD3237A-1D5B-475B-9A20-B6C98DFC2576}">
      <dsp:nvSpPr>
        <dsp:cNvPr id="0" name=""/>
        <dsp:cNvSpPr/>
      </dsp:nvSpPr>
      <dsp:spPr>
        <a:xfrm>
          <a:off x="1183004" y="3045936"/>
          <a:ext cx="6703695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Signal de cassure : Si le prix descend sous une fractale baissière récente.</a:t>
          </a:r>
        </a:p>
      </dsp:txBody>
      <dsp:txXfrm>
        <a:off x="1221238" y="3084170"/>
        <a:ext cx="5187213" cy="1228933"/>
      </dsp:txXfrm>
    </dsp:sp>
    <dsp:sp modelId="{8AA816AD-FF0F-4DEF-BD03-9B48E2A67846}">
      <dsp:nvSpPr>
        <dsp:cNvPr id="0" name=""/>
        <dsp:cNvSpPr/>
      </dsp:nvSpPr>
      <dsp:spPr>
        <a:xfrm>
          <a:off x="585518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6099" y="989929"/>
        <a:ext cx="466680" cy="638504"/>
      </dsp:txXfrm>
    </dsp:sp>
    <dsp:sp modelId="{91605900-84C0-4262-AE45-69D4DFF3B683}">
      <dsp:nvSpPr>
        <dsp:cNvPr id="0" name=""/>
        <dsp:cNvSpPr/>
      </dsp:nvSpPr>
      <dsp:spPr>
        <a:xfrm>
          <a:off x="6446686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601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10F89-AA13-4D6A-A1D1-2CCD8513103D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F734C9CF-6D53-4396-9377-2D648B3952A7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Identifier les zones de support et de résistance.</a:t>
          </a:r>
        </a:p>
      </dsp:txBody>
      <dsp:txXfrm>
        <a:off x="6045" y="548401"/>
        <a:ext cx="2275898" cy="1365538"/>
      </dsp:txXfrm>
    </dsp:sp>
    <dsp:sp modelId="{B6EA265A-41EC-46DF-8501-F6C6D2DFB215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9308C3E0-8590-41D7-BB0C-A11D2930889C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Détecter les points de retournement potentiels.</a:t>
          </a:r>
        </a:p>
      </dsp:txBody>
      <dsp:txXfrm>
        <a:off x="2805400" y="548401"/>
        <a:ext cx="2275898" cy="1365538"/>
      </dsp:txXfrm>
    </dsp:sp>
    <dsp:sp modelId="{197534EC-65C0-4443-B36D-0433CBEC58B2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717485F0-1333-436F-904F-8A272C393418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Confirmer les cassures de tendance avec d'autres indicateurs (RSI, moyennes mobiles).</a:t>
          </a:r>
        </a:p>
      </dsp:txBody>
      <dsp:txXfrm>
        <a:off x="5604755" y="548401"/>
        <a:ext cx="2275898" cy="1365538"/>
      </dsp:txXfrm>
    </dsp:sp>
    <dsp:sp modelId="{F37AC4A6-793D-493F-9FF8-D8905D2EACC9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F62E06AB-545A-48B4-9857-F255066B5640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Entrée en position :</a:t>
          </a:r>
        </a:p>
      </dsp:txBody>
      <dsp:txXfrm>
        <a:off x="6045" y="2437397"/>
        <a:ext cx="2275898" cy="1365538"/>
      </dsp:txXfrm>
    </dsp:sp>
    <dsp:sp modelId="{FB5E06D0-041C-43B3-A652-CF30615F1A0C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3117549"/>
        <a:ext cx="26172" cy="5234"/>
      </dsp:txXfrm>
    </dsp:sp>
    <dsp:sp modelId="{27533E47-78D9-47C1-ABEE-82D8486C08DA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Achat : Lorsque le prix dépasse une fractale haussière.</a:t>
          </a:r>
        </a:p>
      </dsp:txBody>
      <dsp:txXfrm>
        <a:off x="2805400" y="2437397"/>
        <a:ext cx="2275898" cy="1365538"/>
      </dsp:txXfrm>
    </dsp:sp>
    <dsp:sp modelId="{45ACFE80-645D-4029-A7F4-799C6F8E99E2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Vente : Lorsque le prix descend sous une fractale baissière.</a:t>
          </a:r>
        </a:p>
      </dsp:txBody>
      <dsp:txXfrm>
        <a:off x="5604755" y="2437397"/>
        <a:ext cx="2275898" cy="1365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0635E-2FCC-41CD-B103-F318A6172844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B4B50-B93D-433E-8EC5-B7BA8559D78A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BED80-988B-40C3-80DA-5E74574184A3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Les fractales sont des outils puissants pour analyser les marchés financiers.</a:t>
          </a:r>
        </a:p>
      </dsp:txBody>
      <dsp:txXfrm>
        <a:off x="80381" y="2738169"/>
        <a:ext cx="2306250" cy="720000"/>
      </dsp:txXfrm>
    </dsp:sp>
    <dsp:sp modelId="{9432062B-61A0-498F-A8A4-87812F7F4DEF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C61BB-85B7-4202-8C11-E5C6CEC24A1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27F61-9547-4E38-899C-034E471FB0FA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Elles identifient les niveaux clés et les zones de retournement potentiel.</a:t>
          </a:r>
        </a:p>
      </dsp:txBody>
      <dsp:txXfrm>
        <a:off x="2790224" y="2738169"/>
        <a:ext cx="2306250" cy="720000"/>
      </dsp:txXfrm>
    </dsp:sp>
    <dsp:sp modelId="{BAB6FC87-02D7-4D89-9E14-BDB620C72DAD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4B995-5033-4894-BBB5-4B528DA6D078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47629-6F75-4FE0-92D5-F8B3A466E28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Toujours les utiliser en combinaison avec d'autres indicateurs pour maximiser leur fiabilité.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677" y="949325"/>
            <a:ext cx="6053779" cy="2387600"/>
          </a:xfrm>
        </p:spPr>
        <p:txBody>
          <a:bodyPr>
            <a:normAutofit/>
          </a:bodyPr>
          <a:lstStyle/>
          <a:p>
            <a:pPr algn="l"/>
            <a:r>
              <a:rPr lang="fr-FR" sz="5700">
                <a:solidFill>
                  <a:schemeClr val="bg1"/>
                </a:solidFill>
              </a:rPr>
              <a:t>Cours : Les Fractales en Trading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676" y="3429000"/>
            <a:ext cx="6053773" cy="1655762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solidFill>
                  <a:schemeClr val="bg1"/>
                </a:solidFill>
              </a:rPr>
              <a:t>Comprendre et utiliser les fractales haussières et baissières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6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69" y="1450655"/>
            <a:ext cx="2949022" cy="3956690"/>
          </a:xfrm>
        </p:spPr>
        <p:txBody>
          <a:bodyPr anchor="ctr">
            <a:normAutofit/>
          </a:bodyPr>
          <a:lstStyle/>
          <a:p>
            <a:r>
              <a:rPr lang="fr-FR" sz="39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1450655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5408571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4FD006-2465-EED7-258C-4A431A9AD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99555"/>
              </p:ext>
            </p:extLst>
          </p:nvPr>
        </p:nvGraphicFramePr>
        <p:xfrm>
          <a:off x="4296376" y="685800"/>
          <a:ext cx="440888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721"/>
            <a:ext cx="3530753" cy="1225650"/>
          </a:xfrm>
        </p:spPr>
        <p:txBody>
          <a:bodyPr anchor="b">
            <a:normAutofit/>
          </a:bodyPr>
          <a:lstStyle/>
          <a:p>
            <a:r>
              <a:rPr lang="fr-FR" sz="3300">
                <a:solidFill>
                  <a:schemeClr val="bg1"/>
                </a:solidFill>
              </a:rPr>
              <a:t>Fractale Haussière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904" y="1749756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E4FC1BA-10B1-1B10-72A1-D5BE3A4C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326" y="1909192"/>
          <a:ext cx="3439885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5520" y="5707672"/>
            <a:ext cx="3535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F9B8E5E-BAC8-E3A8-9261-429D5A5806E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931" r="33887"/>
          <a:stretch/>
        </p:blipFill>
        <p:spPr>
          <a:xfrm>
            <a:off x="4894089" y="10"/>
            <a:ext cx="4249911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E3567-EE9E-13F1-DFB6-13571509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645" r="535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Fractale Baissière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617DF-7BED-A635-7361-DAE1F673B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5776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DE68B-9FDD-D444-FC80-1DA1C2CD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Applications des Fractales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84F18D-FE6D-90B5-0E0B-DA387699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6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721"/>
            <a:ext cx="3530753" cy="1225650"/>
          </a:xfrm>
        </p:spPr>
        <p:txBody>
          <a:bodyPr anchor="b">
            <a:normAutofit/>
          </a:bodyPr>
          <a:lstStyle/>
          <a:p>
            <a:r>
              <a:rPr lang="fr-FR" sz="3300">
                <a:solidFill>
                  <a:schemeClr val="bg1"/>
                </a:solidFill>
              </a:rPr>
              <a:t>Limites des Fractales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904" y="1749756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326" y="1909192"/>
            <a:ext cx="3439885" cy="3647710"/>
          </a:xfrm>
        </p:spPr>
        <p:txBody>
          <a:bodyPr>
            <a:normAutofit/>
          </a:bodyPr>
          <a:lstStyle/>
          <a:p>
            <a:r>
              <a:rPr lang="fr-FR" sz="1700">
                <a:solidFill>
                  <a:schemeClr val="bg1"/>
                </a:solidFill>
              </a:rPr>
              <a:t>- Signal retardé : Nécessite la confirmation par deux bougies supplémentaires.</a:t>
            </a:r>
          </a:p>
          <a:p>
            <a:r>
              <a:rPr lang="fr-FR" sz="1700">
                <a:solidFill>
                  <a:schemeClr val="bg1"/>
                </a:solidFill>
              </a:rPr>
              <a:t>- Faux signaux possibles sans analyse contextuelle.</a:t>
            </a:r>
          </a:p>
          <a:p>
            <a:r>
              <a:rPr lang="fr-FR" sz="1700">
                <a:solidFill>
                  <a:schemeClr val="bg1"/>
                </a:solidFill>
              </a:rPr>
              <a:t>- Nécessitent une combinaison avec d'autres outils pour plus de fiabilité.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5520" y="5707672"/>
            <a:ext cx="3535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que boursier avec graphiques et chiffres orange">
            <a:extLst>
              <a:ext uri="{FF2B5EF4-FFF2-40B4-BE49-F238E27FC236}">
                <a16:creationId xmlns:a16="http://schemas.microsoft.com/office/drawing/2014/main" id="{0DC51CE7-52A9-151A-A177-D1E947F5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6" r="24458" b="-1"/>
          <a:stretch/>
        </p:blipFill>
        <p:spPr>
          <a:xfrm>
            <a:off x="4894089" y="10"/>
            <a:ext cx="4249911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69925"/>
            <a:ext cx="3600450" cy="1325563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Exemple Visuel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45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288833"/>
            <a:ext cx="3600450" cy="3711571"/>
          </a:xfrm>
        </p:spPr>
        <p:txBody>
          <a:bodyPr>
            <a:normAutofit/>
          </a:bodyPr>
          <a:lstStyle/>
          <a:p>
            <a:r>
              <a:rPr lang="fr-FR" sz="1700">
                <a:solidFill>
                  <a:schemeClr val="bg1"/>
                </a:solidFill>
              </a:rPr>
              <a:t>Fractale Haussière :</a:t>
            </a:r>
          </a:p>
          <a:p>
            <a:endParaRPr lang="fr-FR" sz="1700">
              <a:solidFill>
                <a:schemeClr val="bg1"/>
              </a:solidFill>
            </a:endParaRPr>
          </a:p>
          <a:p>
            <a:r>
              <a:rPr lang="fr-FR" sz="1700">
                <a:solidFill>
                  <a:schemeClr val="bg1"/>
                </a:solidFill>
              </a:rPr>
              <a:t>Fractale Baissière :</a:t>
            </a:r>
          </a:p>
        </p:txBody>
      </p:sp>
      <p:pic>
        <p:nvPicPr>
          <p:cNvPr id="5" name="Image 4" descr="Une image contenant texte, capture d’écran, noir, astronomie&#10;&#10;Description générée automatiquement">
            <a:extLst>
              <a:ext uri="{FF2B5EF4-FFF2-40B4-BE49-F238E27FC236}">
                <a16:creationId xmlns:a16="http://schemas.microsoft.com/office/drawing/2014/main" id="{E51A8331-4837-BE7B-1303-7B01565D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4" y="1119588"/>
            <a:ext cx="2691480" cy="12851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702" y="182859"/>
            <a:ext cx="2997196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43912AE9-F92B-8522-A9C9-E6D4FED1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95" y="4503492"/>
            <a:ext cx="2691480" cy="12380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803" y="3543213"/>
            <a:ext cx="2997196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32E0F-0288-4BBA-58D4-011C27DFEA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3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A631E-E35A-27BF-5F70-804D94497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81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281</Words>
  <Application>Microsoft Office PowerPoint</Application>
  <PresentationFormat>Affichage à l'écran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Cours : Les Fractales en Trading</vt:lpstr>
      <vt:lpstr>Introduction</vt:lpstr>
      <vt:lpstr>Fractale Haussière</vt:lpstr>
      <vt:lpstr>Fractale Baissière</vt:lpstr>
      <vt:lpstr>Applications des Fractales</vt:lpstr>
      <vt:lpstr>Limites des Fractales</vt:lpstr>
      <vt:lpstr>Exemple Visuel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Karim REBIAI</cp:lastModifiedBy>
  <cp:revision>2</cp:revision>
  <dcterms:created xsi:type="dcterms:W3CDTF">2013-01-27T09:14:16Z</dcterms:created>
  <dcterms:modified xsi:type="dcterms:W3CDTF">2024-12-01T20:38:56Z</dcterms:modified>
  <cp:category/>
</cp:coreProperties>
</file>