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25" userDrawn="1">
          <p15:clr>
            <a:srgbClr val="A4A3A4"/>
          </p15:clr>
        </p15:guide>
        <p15:guide id="2" pos="13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306" y="90"/>
      </p:cViewPr>
      <p:guideLst>
        <p:guide orient="horz" pos="625"/>
        <p:guide pos="13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89112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extLst>
      <p:ext uri="{BB962C8B-B14F-4D97-AF65-F5344CB8AC3E}">
        <p14:creationId xmlns:p14="http://schemas.microsoft.com/office/powerpoint/2010/main" val="91484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308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68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80017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460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750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358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372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79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607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smtClean="0"/>
          </a:p>
        </p:txBody>
      </p:sp>
    </p:spTree>
    <p:extLst>
      <p:ext uri="{BB962C8B-B14F-4D97-AF65-F5344CB8AC3E}">
        <p14:creationId xmlns:p14="http://schemas.microsoft.com/office/powerpoint/2010/main" val="283993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51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44767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05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 Bershy.P</a:t>
            </a:r>
            <a:endParaRPr lang="en-US" sz="105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au960221104043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3961574"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smtClean="0"/>
              <a:t>Modelling And Result:</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Rectangle 3"/>
          <p:cNvSpPr/>
          <p:nvPr/>
        </p:nvSpPr>
        <p:spPr>
          <a:xfrm>
            <a:off x="138652" y="1175658"/>
            <a:ext cx="8912042" cy="2306955"/>
          </a:xfrm>
          <a:prstGeom prst="rect">
            <a:avLst/>
          </a:prstGeom>
        </p:spPr>
        <p:txBody>
          <a:bodyPr wrap="square">
            <a:spAutoFit/>
          </a:bodyPr>
          <a:lstStyle/>
          <a:p>
            <a:r>
              <a:rPr lang="en-US" sz="1800" b="1" dirty="0" smtClean="0">
                <a:solidFill>
                  <a:srgbClr val="002060"/>
                </a:solidFill>
              </a:rPr>
              <a:t>         </a:t>
            </a:r>
            <a:r>
              <a:rPr lang="en-US" sz="1800" b="1" dirty="0">
                <a:solidFill>
                  <a:srgbClr val="002060"/>
                </a:solidFill>
              </a:rPr>
              <a:t>Cutting-edge technologies like AI-driven vehicle tracking systems, predictive maintenance algorithms, and customer experience improvements might be the core emphasis of a Next Gen Employability programme for car rentals. Employees would get training on how to use these technologies efficiently, as well as problem-solving techniques and a customer-centric approach. Improved customer happiness, decreased downtime, increased operational efficiency, and a trained workforce equipped to adjust to emerging market trends are possible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p:cNvSpPr>
            <a:spLocks noGrp="1"/>
          </p:cNvSpPr>
          <p:nvPr>
            <p:ph type="body" idx="1"/>
          </p:nvPr>
        </p:nvSpPr>
        <p:spPr>
          <a:xfrm>
            <a:off x="233266" y="1222311"/>
            <a:ext cx="8756605" cy="3337358"/>
          </a:xfrm>
        </p:spPr>
        <p:txBody>
          <a:bodyPr/>
          <a:lstStyle/>
          <a:p>
            <a:pPr marL="152400" indent="0">
              <a:buNone/>
            </a:pPr>
            <a:endParaRPr lang="en-US" sz="1600" b="1" dirty="0" smtClean="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2310"/>
            <a:ext cx="9144000" cy="39211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8"/>
            <a:ext cx="9144000" cy="3783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6341"/>
            <a:ext cx="9144000" cy="3932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Login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1650"/>
            <a:ext cx="9144000" cy="3737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smtClean="0"/>
              <a:t>Register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2975"/>
            <a:ext cx="9144000" cy="38972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924" y="273780"/>
            <a:ext cx="5026066" cy="993870"/>
          </a:xfrm>
        </p:spPr>
        <p:txBody>
          <a:bodyPr/>
          <a:lstStyle/>
          <a:p>
            <a:r>
              <a:rPr lang="en-US" dirty="0" smtClean="0"/>
              <a:t>Contact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3390"/>
            <a:ext cx="9144000" cy="3856882"/>
          </a:xfrm>
          <a:prstGeom prst="rect">
            <a:avLst/>
          </a:prstGeom>
        </p:spPr>
      </p:pic>
    </p:spTree>
    <p:extLst>
      <p:ext uri="{BB962C8B-B14F-4D97-AF65-F5344CB8AC3E}">
        <p14:creationId xmlns:p14="http://schemas.microsoft.com/office/powerpoint/2010/main" val="361445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9946" y="389190"/>
            <a:ext cx="6091386" cy="993870"/>
          </a:xfrm>
        </p:spPr>
        <p:txBody>
          <a:bodyPr/>
          <a:lstStyle/>
          <a:p>
            <a:r>
              <a:rPr lang="en-US" dirty="0" smtClean="0"/>
              <a:t>Search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3390"/>
            <a:ext cx="9144000" cy="3940110"/>
          </a:xfrm>
          <a:prstGeom prst="rect">
            <a:avLst/>
          </a:prstGeom>
        </p:spPr>
      </p:pic>
    </p:spTree>
    <p:extLst>
      <p:ext uri="{BB962C8B-B14F-4D97-AF65-F5344CB8AC3E}">
        <p14:creationId xmlns:p14="http://schemas.microsoft.com/office/powerpoint/2010/main" val="225502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694" y="273780"/>
            <a:ext cx="5372295" cy="993870"/>
          </a:xfrm>
        </p:spPr>
        <p:txBody>
          <a:bodyPr/>
          <a:lstStyle/>
          <a:p>
            <a:r>
              <a:rPr lang="en-US" dirty="0" smtClean="0"/>
              <a:t>Our Car Inventory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3390"/>
            <a:ext cx="9144000" cy="3874637"/>
          </a:xfrm>
          <a:prstGeom prst="rect">
            <a:avLst/>
          </a:prstGeom>
        </p:spPr>
      </p:pic>
    </p:spTree>
    <p:extLst>
      <p:ext uri="{BB962C8B-B14F-4D97-AF65-F5344CB8AC3E}">
        <p14:creationId xmlns:p14="http://schemas.microsoft.com/office/powerpoint/2010/main" val="391894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US" sz="1800" b="1" dirty="0" smtClean="0">
                <a:solidFill>
                  <a:srgbClr val="374151"/>
                </a:solidFill>
                <a:latin typeface="+mn-ea"/>
                <a:cs typeface="+mn-ea"/>
              </a:rPr>
              <a:t>Final Enhancement</a:t>
            </a:r>
            <a:r>
              <a:rPr lang="en-US" sz="1800" b="1" i="0" dirty="0" smtClean="0">
                <a:solidFill>
                  <a:srgbClr val="374151"/>
                </a:solidFill>
                <a:effectLst/>
                <a:latin typeface="+mn-ea"/>
                <a:cs typeface="+mn-ea"/>
              </a:rPr>
              <a:t>:</a:t>
            </a:r>
            <a:r>
              <a:rPr lang="en-US" sz="1800" b="1" i="0" dirty="0">
                <a:solidFill>
                  <a:srgbClr val="374151"/>
                </a:solidFill>
                <a:effectLst/>
                <a:latin typeface="+mn-ea"/>
                <a:cs typeface="+mn-ea"/>
              </a:rPr>
              <a:t/>
            </a:r>
            <a:br>
              <a:rPr lang="en-US" sz="1800" b="1" i="0" dirty="0">
                <a:solidFill>
                  <a:srgbClr val="374151"/>
                </a:solidFill>
                <a:effectLst/>
                <a:latin typeface="+mn-ea"/>
                <a:cs typeface="+mn-ea"/>
              </a:rPr>
            </a:br>
            <a:endParaRPr lang="en-US" sz="1800" b="1" i="0" dirty="0">
              <a:solidFill>
                <a:srgbClr val="374151"/>
              </a:solidFill>
              <a:effectLst/>
              <a:latin typeface="+mn-ea"/>
              <a:cs typeface="+mn-ea"/>
            </a:endParaRPr>
          </a:p>
        </p:txBody>
      </p:sp>
      <p:sp>
        <p:nvSpPr>
          <p:cNvPr id="3" name="Rectangle 2"/>
          <p:cNvSpPr/>
          <p:nvPr/>
        </p:nvSpPr>
        <p:spPr>
          <a:xfrm>
            <a:off x="0" y="1138335"/>
            <a:ext cx="9144000" cy="2030095"/>
          </a:xfrm>
          <a:prstGeom prst="rect">
            <a:avLst/>
          </a:prstGeom>
        </p:spPr>
        <p:txBody>
          <a:bodyPr wrap="square">
            <a:spAutoFit/>
          </a:bodyPr>
          <a:lstStyle/>
          <a:p>
            <a:r>
              <a:rPr lang="en-US" sz="1800" dirty="0" smtClean="0"/>
              <a:t>             </a:t>
            </a:r>
            <a:endParaRPr lang="en-US" sz="1800" b="1" dirty="0">
              <a:solidFill>
                <a:srgbClr val="002060"/>
              </a:solidFill>
            </a:endParaRPr>
          </a:p>
          <a:p>
            <a:endParaRPr lang="en-US" sz="1800" b="1" dirty="0">
              <a:solidFill>
                <a:srgbClr val="002060"/>
              </a:solidFill>
            </a:endParaRPr>
          </a:p>
          <a:p>
            <a:r>
              <a:rPr lang="en-US" sz="1800" b="1" dirty="0">
                <a:solidFill>
                  <a:srgbClr val="002060"/>
                </a:solidFill>
              </a:rPr>
              <a:t>Adding a function that lets users book and pay for auto maintenance services straight from the app is one possible upgrade for a car rental app in the future. To make it easier for customers to maintain the condition of their rental automobiles, this might include alternatives for routine maintenance like tyre rotations, oil changes, and inspections.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smtClean="0">
                <a:solidFill>
                  <a:srgbClr val="213163"/>
                </a:solidFill>
              </a:rPr>
              <a:t>Conclusion:</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Rectangle 2"/>
          <p:cNvSpPr/>
          <p:nvPr/>
        </p:nvSpPr>
        <p:spPr>
          <a:xfrm>
            <a:off x="138652" y="1119673"/>
            <a:ext cx="9005348" cy="3138170"/>
          </a:xfrm>
          <a:prstGeom prst="rect">
            <a:avLst/>
          </a:prstGeom>
        </p:spPr>
        <p:txBody>
          <a:bodyPr wrap="square">
            <a:spAutoFit/>
          </a:bodyPr>
          <a:lstStyle/>
          <a:p>
            <a:r>
              <a:rPr lang="en-US" sz="1800" b="1" dirty="0" smtClean="0">
                <a:solidFill>
                  <a:srgbClr val="002060"/>
                </a:solidFill>
              </a:rPr>
              <a:t>            </a:t>
            </a:r>
            <a:endParaRPr lang="en-US" sz="1800" b="1" dirty="0">
              <a:solidFill>
                <a:srgbClr val="002060"/>
              </a:solidFill>
            </a:endParaRPr>
          </a:p>
          <a:p>
            <a:endParaRPr lang="en-US" sz="1800" b="1" dirty="0">
              <a:solidFill>
                <a:srgbClr val="002060"/>
              </a:solidFill>
            </a:endParaRPr>
          </a:p>
          <a:p>
            <a:r>
              <a:rPr lang="en-US" sz="1800" b="1" dirty="0">
                <a:solidFill>
                  <a:srgbClr val="002060"/>
                </a:solidFill>
              </a:rPr>
              <a:t>In summary, a car rental app gives users choice, flexibility, and convenience. Both car owners and renters can benefit from the application's user-friendly design, large selection of automobiles, clear pricing, and effective booking and support services, which can improve both parties' overall experience. To further ensure client pleasure and loyalty, the rental process can be further streamlined by incorporating features like digital contracts, GPS navigation, and car tracking. Investing in technology-driven automobile rental platforms offers a significant opportunity for growth and innovation in the transportation industry, given the growing need for mobility solutions.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smtClean="0">
                <a:solidFill>
                  <a:srgbClr val="213163"/>
                </a:solidFill>
              </a:rPr>
              <a:t>Abstract: </a:t>
            </a:r>
            <a:r>
              <a:rPr lang="en-IN" sz="1600" b="1" dirty="0" smtClean="0">
                <a:solidFill>
                  <a:srgbClr val="213163"/>
                </a:solidFill>
              </a:rPr>
              <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IN" sz="1800" b="1" dirty="0" smtClean="0">
                <a:solidFill>
                  <a:srgbClr val="213163"/>
                </a:solidFill>
              </a:rPr>
              <a:t>            The design and development of a feature-rich car rental application that aims to improve user experience in the context of contemporary mobility is presented in this project. Advanced features like a strong reservation management system, secure payment processing, real-time vehicle availability, and an intuitive interface are all included into the program. The program makes use of cutting-edge technologies, such as GPS monitoring and machine learning algorithms, to guarantee effective fleet management and resource allocation. Additionally, a focus on user convenience is made through tailored suggestions, an easy-to-use booking system, and attentive customer service. The suggested application provides a scalable response to the expanding needs of the vehicle rental sector, enabling consumers all over the world to travel smoothly and hassle-free.</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a:t>
            </a:r>
            <a:r>
              <a:rPr lang="en-IN" sz="2000" b="1" dirty="0" smtClean="0">
                <a:solidFill>
                  <a:srgbClr val="213163"/>
                </a:solidFill>
              </a:rPr>
              <a:t>Statement:</a:t>
            </a:r>
            <a:br>
              <a:rPr lang="en-IN" sz="2000" b="1" dirty="0" smtClean="0">
                <a:solidFill>
                  <a:srgbClr val="213163"/>
                </a:solidFill>
              </a:rPr>
            </a:br>
            <a:r>
              <a:rPr lang="en-IN" sz="2000" b="1" dirty="0">
                <a:solidFill>
                  <a:srgbClr val="213163"/>
                </a:solidFill>
              </a:rPr>
              <a:t/>
            </a:r>
            <a:br>
              <a:rPr lang="en-IN" sz="2000" b="1" dirty="0">
                <a:solidFill>
                  <a:srgbClr val="213163"/>
                </a:solidFill>
              </a:rPr>
            </a:b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Rectangle 3"/>
          <p:cNvSpPr/>
          <p:nvPr/>
        </p:nvSpPr>
        <p:spPr>
          <a:xfrm>
            <a:off x="0" y="1063691"/>
            <a:ext cx="9144000" cy="1938020"/>
          </a:xfrm>
          <a:prstGeom prst="rect">
            <a:avLst/>
          </a:prstGeom>
        </p:spPr>
        <p:txBody>
          <a:bodyPr wrap="square">
            <a:spAutoFit/>
          </a:bodyPr>
          <a:lstStyle/>
          <a:p>
            <a:r>
              <a:rPr lang="en-US" sz="2000" b="1" dirty="0" smtClean="0">
                <a:solidFill>
                  <a:srgbClr val="213163"/>
                </a:solidFill>
              </a:rPr>
              <a:t>            The problem statement for a car rentals application may include "Designing and to create a simple to use mobile devices application that enables users to easily search, evaluate, and book rental cars from multiple providers, while providing characteristics such as secure payment options, real-time accessibility, and successful consumer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a:t>
            </a:r>
            <a:r>
              <a:rPr lang="en-IN" sz="2000" b="1" dirty="0" smtClean="0">
                <a:solidFill>
                  <a:srgbClr val="213163"/>
                </a:solidFill>
              </a:rPr>
              <a:t>Overview:</a:t>
            </a:r>
            <a:endParaRPr lang="en-IN" sz="20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Rectangle 3"/>
          <p:cNvSpPr/>
          <p:nvPr/>
        </p:nvSpPr>
        <p:spPr>
          <a:xfrm>
            <a:off x="0" y="1129003"/>
            <a:ext cx="9144000" cy="2553335"/>
          </a:xfrm>
          <a:prstGeom prst="rect">
            <a:avLst/>
          </a:prstGeom>
        </p:spPr>
        <p:txBody>
          <a:bodyPr wrap="square">
            <a:spAutoFit/>
          </a:bodyPr>
          <a:lstStyle/>
          <a:p>
            <a:r>
              <a:rPr lang="en-US" sz="2000" b="1" dirty="0" smtClean="0">
                <a:solidFill>
                  <a:srgbClr val="213163"/>
                </a:solidFill>
              </a:rPr>
              <a:t>            The goal of the auto rental application is to give consumers an easy way to rent cars for all kinds of needs. User registration, car selection, booking administration, payment processing, and user reviews are some of the important features. To improve client happiness and retention, the app will provide a wide selection of automobiles, flexible booking choices, and a seamless user experience. The application will also have strong security features to protect user information and transactions.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a:t>
            </a:r>
            <a:r>
              <a:rPr lang="en-IN" sz="2000" b="1" dirty="0" smtClean="0">
                <a:solidFill>
                  <a:srgbClr val="002060"/>
                </a:solidFill>
              </a:rPr>
              <a:t>Solution:</a:t>
            </a:r>
            <a:endParaRPr lang="en-IN" sz="2000" dirty="0">
              <a:solidFill>
                <a:srgbClr val="002060"/>
              </a:solidFill>
            </a:endParaRPr>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Rectangle 3"/>
          <p:cNvSpPr/>
          <p:nvPr/>
        </p:nvSpPr>
        <p:spPr>
          <a:xfrm>
            <a:off x="0" y="1102220"/>
            <a:ext cx="9078686" cy="2245360"/>
          </a:xfrm>
          <a:prstGeom prst="rect">
            <a:avLst/>
          </a:prstGeom>
        </p:spPr>
        <p:txBody>
          <a:bodyPr wrap="square">
            <a:spAutoFit/>
          </a:bodyPr>
          <a:lstStyle/>
          <a:p>
            <a:r>
              <a:rPr lang="en-US" sz="2000" b="1" dirty="0" smtClean="0">
                <a:solidFill>
                  <a:srgbClr val="213163"/>
                </a:solidFill>
              </a:rPr>
              <a:t>                Features like easy-to-use booking interfaces, personalised vehicle selection, real-time availability tracking, safe payment processing, easy communication between users and rental companies, and GPS integration for navigation might all be found in a comprehensive auto rental application. User experience and happiness can also be improved by adding features like customer service channels, loyalty programmes, and user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38652" y="569167"/>
            <a:ext cx="8921372" cy="3034030"/>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There are various elements involved in developing a Next Gen Employability programme for a car rental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Development of Skills: Determine the essential competencies needed for positions in the organisation, such as sales, customer service, vehicle repair, and administration.</a:t>
            </a: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Training Modules: Create training materials that emphasise these abilities, covering both theoretical understanding and real-world application.</a:t>
            </a: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Software Collaboration: Include instruction on how to efficiently use the vehicle monitoring, booking management, and customer communication elements of the rental car application.</a:t>
            </a: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:Training in soft skills, which are necessary for success in any role and include teamwork, communication, problem-solving, and adaptability, should be included.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8202" y="1046778"/>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0" y="503852"/>
            <a:ext cx="9144000" cy="3565525"/>
          </a:xfrm>
          <a:prstGeom prst="rect">
            <a:avLst/>
          </a:prstGeom>
        </p:spPr>
        <p:txBody>
          <a:bodyPr wrap="square">
            <a:spAutoFit/>
          </a:bodyPr>
          <a:lstStyle/>
          <a:p>
            <a:pPr marL="742950" lvl="1" indent="-285750">
              <a:lnSpc>
                <a:spcPct val="150000"/>
              </a:lnSpc>
              <a:buFont typeface="Wingdings" panose="05000000000000000000" charset="0"/>
              <a:buChar char="v"/>
            </a:pPr>
            <a:r>
              <a:rPr lang="en-US" sz="1250" b="1" dirty="0" smtClean="0">
                <a:solidFill>
                  <a:srgbClr val="002060"/>
                </a:solidFill>
                <a:latin typeface="Times New Roman" panose="02020603050405020304" pitchFamily="18" charset="0"/>
                <a:cs typeface="Times New Roman" panose="02020603050405020304" pitchFamily="18" charset="0"/>
              </a:rPr>
              <a:t>Mentorship Programme: Assist new hires during their training phase by matching them with seasoned staff members.</a:t>
            </a:r>
          </a:p>
          <a:p>
            <a:pPr marL="742950" lvl="1" indent="-285750">
              <a:lnSpc>
                <a:spcPct val="150000"/>
              </a:lnSpc>
              <a:buFont typeface="Wingdings" panose="05000000000000000000" charset="0"/>
              <a:buChar char="v"/>
            </a:pPr>
            <a:endParaRPr lang="en-US" sz="1250" b="1" dirty="0">
              <a:solidFill>
                <a:srgbClr val="00206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v"/>
            </a:pPr>
            <a:r>
              <a:rPr lang="en-US" sz="1250" b="1" dirty="0">
                <a:solidFill>
                  <a:srgbClr val="002060"/>
                </a:solidFill>
                <a:latin typeface="Times New Roman" panose="02020603050405020304" pitchFamily="18" charset="0"/>
                <a:cs typeface="Times New Roman" panose="02020603050405020304" pitchFamily="18" charset="0"/>
              </a:rPr>
              <a:t>Evaluation and Review: Conduct regular evaluations to monitor advancement and provide personnel helpful criticism, enabling them to keep improving.</a:t>
            </a:r>
          </a:p>
          <a:p>
            <a:pPr marL="742950" lvl="1" indent="-285750">
              <a:lnSpc>
                <a:spcPct val="150000"/>
              </a:lnSpc>
              <a:buFont typeface="Wingdings" panose="05000000000000000000" charset="0"/>
              <a:buChar char="v"/>
            </a:pPr>
            <a:r>
              <a:rPr lang="en-US" sz="1250" b="1" dirty="0">
                <a:solidFill>
                  <a:srgbClr val="002060"/>
                </a:solidFill>
                <a:latin typeface="Times New Roman" panose="02020603050405020304" pitchFamily="18" charset="0"/>
                <a:cs typeface="Times New Roman" panose="02020603050405020304" pitchFamily="18" charset="0"/>
              </a:rPr>
              <a:t>Growth of professional Paths: Provide staff with defined development goals and avenues for professional advancement within the organisation.</a:t>
            </a:r>
          </a:p>
          <a:p>
            <a:pPr marL="742950" lvl="1" indent="-285750">
              <a:lnSpc>
                <a:spcPct val="150000"/>
              </a:lnSpc>
              <a:buFont typeface="Wingdings" panose="05000000000000000000" charset="0"/>
              <a:buChar char="v"/>
            </a:pPr>
            <a:r>
              <a:rPr lang="en-US" sz="1300" b="1" dirty="0" smtClean="0">
                <a:solidFill>
                  <a:srgbClr val="002060"/>
                </a:solidFill>
                <a:latin typeface="Times New Roman" panose="02020603050405020304" pitchFamily="18" charset="0"/>
                <a:cs typeface="Times New Roman" panose="02020603050405020304" pitchFamily="18" charset="0"/>
              </a:rPr>
              <a:t>Continuous </a:t>
            </a:r>
            <a:r>
              <a:rPr lang="en-US" sz="1300" b="1" dirty="0">
                <a:solidFill>
                  <a:srgbClr val="002060"/>
                </a:solidFill>
                <a:latin typeface="Times New Roman" panose="02020603050405020304" pitchFamily="18" charset="0"/>
                <a:cs typeface="Times New Roman" panose="02020603050405020304" pitchFamily="18" charset="0"/>
              </a:rPr>
              <a:t>Learning</a:t>
            </a:r>
            <a:r>
              <a:rPr lang="en-US" sz="1250" b="1" dirty="0">
                <a:solidFill>
                  <a:srgbClr val="002060"/>
                </a:solidFill>
                <a:latin typeface="Times New Roman" panose="02020603050405020304" pitchFamily="18" charset="0"/>
                <a:cs typeface="Times New Roman" panose="02020603050405020304" pitchFamily="18" charset="0"/>
              </a:rPr>
              <a:t>: Support a culture of lifelong learning and skill improvement by providing regular training sessions, workshops, and internet resources.</a:t>
            </a:r>
          </a:p>
          <a:p>
            <a:pPr marL="742950" lvl="1" indent="-285750">
              <a:lnSpc>
                <a:spcPct val="150000"/>
              </a:lnSpc>
              <a:buFont typeface="Wingdings" panose="05000000000000000000" charset="0"/>
              <a:buChar char="v"/>
            </a:pPr>
            <a:endParaRPr lang="en-US" sz="1250" b="1" dirty="0" smtClean="0">
              <a:solidFill>
                <a:srgbClr val="002060"/>
              </a:solidFill>
              <a:latin typeface="Times New Roman" panose="02020603050405020304" pitchFamily="18" charset="0"/>
              <a:cs typeface="Times New Roman" panose="02020603050405020304" pitchFamily="18" charset="0"/>
            </a:endParaRPr>
          </a:p>
          <a:p>
            <a:pPr marL="457200" lvl="1" indent="0">
              <a:lnSpc>
                <a:spcPct val="150000"/>
              </a:lnSpc>
              <a:buFont typeface="Wingdings" panose="05000000000000000000" charset="0"/>
              <a:buNone/>
            </a:pPr>
            <a:r>
              <a:rPr lang="en-US" sz="1250" b="1" dirty="0">
                <a:solidFill>
                  <a:srgbClr val="002060"/>
                </a:solidFill>
                <a:latin typeface="Times New Roman" panose="02020603050405020304" pitchFamily="18" charset="0"/>
                <a:cs typeface="Times New Roman" panose="02020603050405020304" pitchFamily="18" charset="0"/>
              </a:rPr>
              <a:t>By putting these elements into practice, the forthcoming Generation Employment programme may better prepare staff members for success in the automobile rental application, increasing their employability and boosting the success of the business as a whole.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c0fa2617-96bd-425d-8578-e93563fe37c5"/>
    <ds:schemaRef ds:uri="9162bd5b-4ed9-4da3-b376-05204580ba3f"/>
    <ds:schemaRef ds:uri="http://purl.org/dc/terms/"/>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8</TotalTime>
  <Words>775</Words>
  <Application>Microsoft Office PowerPoint</Application>
  <PresentationFormat>On-screen Show (16:9)</PresentationFormat>
  <Paragraphs>66</Paragraphs>
  <Slides>21</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MT</vt:lpstr>
      <vt:lpstr>Calibri</vt:lpstr>
      <vt:lpstr>Poppins</vt:lpstr>
      <vt:lpstr>Times New Roman</vt:lpstr>
      <vt:lpstr>Wingdings</vt:lpstr>
      <vt:lpstr>Simple Light</vt:lpstr>
      <vt:lpstr>PowerPoint Presentation</vt:lpstr>
      <vt:lpstr>PowerPoint Presentation</vt:lpstr>
      <vt:lpstr>Abstract:               The design and development of a feature-rich car rental application that aims to improve user experience in the context of contemporary mobility is presented in this project. Advanced features like a strong reservation management system, secure payment processing, real-time vehicle availability, and an intuitive interface are all included into the program. The program makes use of cutting-edge technologies, such as GPS monitoring and machine learning algorithms, to guarantee effective fleet management and resource allocation. Additionally, a focus on user convenience is made through tailored suggestions, an easy-to-use booking system, and attentive customer service. The suggested application provides a scalable response to the expanding needs of the vehicle rental sector, enabling consumers all over the world to travel smoothly and hassle-free.</vt:lpstr>
      <vt:lpstr>Problem Statement:  </vt:lpstr>
      <vt:lpstr>Project Overview:</vt:lpstr>
      <vt:lpstr>Proposed Solution:</vt:lpstr>
      <vt:lpstr>PowerPoint Presentation</vt:lpstr>
      <vt:lpstr>PowerPoint Presentation</vt:lpstr>
      <vt:lpstr>Technology Used</vt:lpstr>
      <vt:lpstr>Modelling And Result:</vt:lpstr>
      <vt:lpstr>Homepage</vt:lpstr>
      <vt:lpstr>About-Us-Page</vt:lpstr>
      <vt:lpstr>Service-Page</vt:lpstr>
      <vt:lpstr>Login Page</vt:lpstr>
      <vt:lpstr>Register Page</vt:lpstr>
      <vt:lpstr>Contact page</vt:lpstr>
      <vt:lpstr>Search page</vt:lpstr>
      <vt:lpstr>Our Car Inventory </vt:lpstr>
      <vt:lpstr>Final Enhancement: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20</cp:revision>
  <dcterms:created xsi:type="dcterms:W3CDTF">2024-04-09T14:59:19Z</dcterms:created>
  <dcterms:modified xsi:type="dcterms:W3CDTF">2024-04-10T16:25:54Z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F6A0FAEBEAB3496A867CFE203C22FEB8_13</vt:lpwstr>
  </property>
  <property fmtid="{D5CDD505-2E9C-101B-9397-08002B2CF9AE}" pid="4" name="KSOProductBuildVer">
    <vt:lpwstr>1033-12.2.0.13472</vt:lpwstr>
  </property>
</Properties>
</file>