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64" r:id="rId4"/>
    <p:sldId id="262" r:id="rId5"/>
    <p:sldId id="263" r:id="rId6"/>
    <p:sldId id="260" r:id="rId7"/>
    <p:sldId id="265"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B9870D9-E1AB-4BAA-9AED-61DE7EA66294}" type="slidenum">
              <a:rPr lang="es-PE" smtClean="0"/>
              <a:t>‹Nº›</a:t>
            </a:fld>
            <a:endParaRPr lang="es-P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942551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106496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305592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55275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P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4273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0529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68C629-8ED3-4454-A625-D0D7F4C993DA}" type="datetimeFigureOut">
              <a:rPr lang="es-PE" smtClean="0"/>
              <a:t>1/09/2018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59816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68C629-8ED3-4454-A625-D0D7F4C993DA}" type="datetimeFigureOut">
              <a:rPr lang="es-PE" smtClean="0"/>
              <a:t>1/09/2018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263642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8C629-8ED3-4454-A625-D0D7F4C993DA}" type="datetimeFigureOut">
              <a:rPr lang="es-PE" smtClean="0"/>
              <a:t>1/09/2018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B9870D9-E1AB-4BAA-9AED-61DE7EA66294}" type="slidenum">
              <a:rPr lang="es-PE" smtClean="0"/>
              <a:t>‹Nº›</a:t>
            </a:fld>
            <a:endParaRPr lang="es-PE"/>
          </a:p>
        </p:txBody>
      </p:sp>
    </p:spTree>
    <p:extLst>
      <p:ext uri="{BB962C8B-B14F-4D97-AF65-F5344CB8AC3E}">
        <p14:creationId xmlns:p14="http://schemas.microsoft.com/office/powerpoint/2010/main" val="350397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10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68C629-8ED3-4454-A625-D0D7F4C993DA}" type="datetimeFigureOut">
              <a:rPr lang="es-PE" smtClean="0"/>
              <a:t>1/09/2018</a:t>
            </a:fld>
            <a:endParaRPr lang="es-P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B9870D9-E1AB-4BAA-9AED-61DE7EA66294}" type="slidenum">
              <a:rPr lang="es-PE" smtClean="0"/>
              <a:t>‹Nº›</a:t>
            </a:fld>
            <a:endParaRPr lang="es-P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27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68C629-8ED3-4454-A625-D0D7F4C993DA}" type="datetimeFigureOut">
              <a:rPr lang="es-PE" smtClean="0"/>
              <a:t>1/09/2018</a:t>
            </a:fld>
            <a:endParaRPr lang="es-P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P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B9870D9-E1AB-4BAA-9AED-61DE7EA66294}" type="slidenum">
              <a:rPr lang="es-PE" smtClean="0"/>
              <a:t>‹Nº›</a:t>
            </a:fld>
            <a:endParaRPr lang="es-P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67332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MODELO DIMENSIONAL</a:t>
            </a:r>
            <a:endParaRPr lang="es-PE" b="1" dirty="0"/>
          </a:p>
        </p:txBody>
      </p:sp>
      <p:sp>
        <p:nvSpPr>
          <p:cNvPr id="7" name="Marcador de contenido 6"/>
          <p:cNvSpPr>
            <a:spLocks noGrp="1"/>
          </p:cNvSpPr>
          <p:nvPr>
            <p:ph idx="1"/>
          </p:nvPr>
        </p:nvSpPr>
        <p:spPr>
          <a:xfrm>
            <a:off x="1371600" y="2057445"/>
            <a:ext cx="6348211" cy="4351338"/>
          </a:xfrm>
        </p:spPr>
        <p:txBody>
          <a:bodyPr/>
          <a:lstStyle/>
          <a:p>
            <a:r>
              <a:rPr lang="es-PE" sz="2800" dirty="0" smtClean="0"/>
              <a:t>INTEGRANTES</a:t>
            </a:r>
            <a:r>
              <a:rPr lang="es-PE" dirty="0" smtClean="0"/>
              <a:t>: </a:t>
            </a:r>
            <a:r>
              <a:rPr lang="es-PE" sz="2800" dirty="0" smtClean="0"/>
              <a:t>DATA RANGERS</a:t>
            </a:r>
          </a:p>
          <a:p>
            <a:r>
              <a:rPr lang="es-PE" dirty="0" smtClean="0"/>
              <a:t>Roberto Espinoza</a:t>
            </a:r>
          </a:p>
          <a:p>
            <a:r>
              <a:rPr lang="es-PE" dirty="0" smtClean="0"/>
              <a:t>Piero Delgado</a:t>
            </a:r>
          </a:p>
          <a:p>
            <a:r>
              <a:rPr lang="es-PE" dirty="0" smtClean="0"/>
              <a:t>Sebastián </a:t>
            </a:r>
            <a:r>
              <a:rPr lang="es-PE" dirty="0" err="1" smtClean="0"/>
              <a:t>Zanabria</a:t>
            </a:r>
            <a:endParaRPr lang="es-PE" dirty="0" smtClean="0"/>
          </a:p>
          <a:p>
            <a:r>
              <a:rPr lang="es-PE" dirty="0" smtClean="0"/>
              <a:t>Ivan Inga</a:t>
            </a:r>
          </a:p>
          <a:p>
            <a:r>
              <a:rPr lang="es-PE" dirty="0" err="1" smtClean="0"/>
              <a:t>Deby</a:t>
            </a:r>
            <a:r>
              <a:rPr lang="es-PE" dirty="0" smtClean="0"/>
              <a:t> Guzmán</a:t>
            </a:r>
          </a:p>
          <a:p>
            <a:r>
              <a:rPr lang="es-PE" dirty="0" smtClean="0"/>
              <a:t>Roberto Céspedes</a:t>
            </a:r>
          </a:p>
          <a:p>
            <a:endParaRPr lang="es-PE" dirty="0"/>
          </a:p>
        </p:txBody>
      </p:sp>
      <p:pic>
        <p:nvPicPr>
          <p:cNvPr id="8" name="Imagen 7"/>
          <p:cNvPicPr>
            <a:picLocks noChangeAspect="1"/>
          </p:cNvPicPr>
          <p:nvPr/>
        </p:nvPicPr>
        <p:blipFill rotWithShape="1">
          <a:blip r:embed="rId2"/>
          <a:srcRect l="18894" r="20438"/>
          <a:stretch/>
        </p:blipFill>
        <p:spPr>
          <a:xfrm>
            <a:off x="6606862" y="2531101"/>
            <a:ext cx="4533363" cy="3518280"/>
          </a:xfrm>
          <a:prstGeom prst="rect">
            <a:avLst/>
          </a:prstGeom>
        </p:spPr>
      </p:pic>
    </p:spTree>
    <p:extLst>
      <p:ext uri="{BB962C8B-B14F-4D97-AF65-F5344CB8AC3E}">
        <p14:creationId xmlns:p14="http://schemas.microsoft.com/office/powerpoint/2010/main" val="376376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3354" y="528240"/>
            <a:ext cx="7275490" cy="1162654"/>
          </a:xfrm>
        </p:spPr>
        <p:txBody>
          <a:bodyPr/>
          <a:lstStyle/>
          <a:p>
            <a:pPr algn="ctr"/>
            <a:r>
              <a:rPr lang="es-PE" b="1" dirty="0" smtClean="0"/>
              <a:t>PROCESO DE NEGOCIO</a:t>
            </a:r>
            <a:endParaRPr lang="es-PE" b="1" dirty="0"/>
          </a:p>
        </p:txBody>
      </p:sp>
      <p:pic>
        <p:nvPicPr>
          <p:cNvPr id="5" name="image1.jpg" title="Image"/>
          <p:cNvPicPr preferRelativeResize="0"/>
          <p:nvPr/>
        </p:nvPicPr>
        <p:blipFill>
          <a:blip r:embed="rId2" cstate="print"/>
          <a:stretch>
            <a:fillRect/>
          </a:stretch>
        </p:blipFill>
        <p:spPr>
          <a:xfrm>
            <a:off x="6591099" y="2060620"/>
            <a:ext cx="4883977" cy="4275014"/>
          </a:xfrm>
          <a:prstGeom prst="rect">
            <a:avLst/>
          </a:prstGeom>
          <a:noFill/>
        </p:spPr>
      </p:pic>
      <p:sp>
        <p:nvSpPr>
          <p:cNvPr id="3" name="CuadroTexto 2"/>
          <p:cNvSpPr txBox="1"/>
          <p:nvPr/>
        </p:nvSpPr>
        <p:spPr>
          <a:xfrm>
            <a:off x="2064913" y="2331076"/>
            <a:ext cx="4031087" cy="1938992"/>
          </a:xfrm>
          <a:prstGeom prst="rect">
            <a:avLst/>
          </a:prstGeom>
          <a:noFill/>
        </p:spPr>
        <p:txBody>
          <a:bodyPr wrap="square" rtlCol="0">
            <a:spAutoFit/>
          </a:bodyPr>
          <a:lstStyle/>
          <a:p>
            <a:r>
              <a:rPr lang="es-PE" sz="2000" dirty="0" smtClean="0"/>
              <a:t>Se toma como objetivo de estudio las ventas de productos realizadas en las sucursales de los supermercados del grupo </a:t>
            </a:r>
            <a:r>
              <a:rPr lang="es-PE" sz="2000" dirty="0" err="1" smtClean="0"/>
              <a:t>Cencosud</a:t>
            </a:r>
            <a:r>
              <a:rPr lang="es-PE" sz="2000" dirty="0" smtClean="0"/>
              <a:t> durante un periodo de tiempo.</a:t>
            </a:r>
            <a:endParaRPr lang="es-PE" sz="2000" dirty="0"/>
          </a:p>
        </p:txBody>
      </p:sp>
      <p:pic>
        <p:nvPicPr>
          <p:cNvPr id="6" name="Imagen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55437" y="4397071"/>
            <a:ext cx="2058742" cy="2058742"/>
          </a:xfrm>
          <a:prstGeom prst="rect">
            <a:avLst/>
          </a:prstGeom>
        </p:spPr>
      </p:pic>
    </p:spTree>
    <p:extLst>
      <p:ext uri="{BB962C8B-B14F-4D97-AF65-F5344CB8AC3E}">
        <p14:creationId xmlns:p14="http://schemas.microsoft.com/office/powerpoint/2010/main" val="95429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9716" y="1223492"/>
            <a:ext cx="10515600" cy="824249"/>
          </a:xfrm>
        </p:spPr>
        <p:txBody>
          <a:bodyPr/>
          <a:lstStyle/>
          <a:p>
            <a:pPr algn="ctr"/>
            <a:r>
              <a:rPr lang="es-PE" b="1" dirty="0" smtClean="0"/>
              <a:t>DETALLE DE INFORMACION</a:t>
            </a:r>
            <a:endParaRPr lang="es-PE" b="1" dirty="0"/>
          </a:p>
        </p:txBody>
      </p:sp>
      <p:sp>
        <p:nvSpPr>
          <p:cNvPr id="3" name="CuadroTexto 2"/>
          <p:cNvSpPr txBox="1"/>
          <p:nvPr/>
        </p:nvSpPr>
        <p:spPr>
          <a:xfrm>
            <a:off x="1442435" y="2318196"/>
            <a:ext cx="4919728" cy="3416320"/>
          </a:xfrm>
          <a:prstGeom prst="rect">
            <a:avLst/>
          </a:prstGeom>
          <a:noFill/>
        </p:spPr>
        <p:txBody>
          <a:bodyPr wrap="square" rtlCol="0">
            <a:spAutoFit/>
          </a:bodyPr>
          <a:lstStyle/>
          <a:p>
            <a:r>
              <a:rPr lang="es-PE" sz="2400" dirty="0" smtClean="0"/>
              <a:t>Para el caso de estudio se desea tener información sobre las ventas que se realizan en las tiendas, teniendo que buscar detalles sobre la cantidad de productos vendidos, los montos totales en cierto periodo o por sucursales, así como los medios de pago que usan los clientes al hacer sus compras.</a:t>
            </a:r>
            <a:endParaRPr lang="es-PE"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01457" y="2446985"/>
            <a:ext cx="2805021" cy="1558345"/>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90430" y="4262907"/>
            <a:ext cx="3239573" cy="2159715"/>
          </a:xfrm>
          <a:prstGeom prst="rect">
            <a:avLst/>
          </a:prstGeom>
        </p:spPr>
      </p:pic>
    </p:spTree>
    <p:extLst>
      <p:ext uri="{BB962C8B-B14F-4D97-AF65-F5344CB8AC3E}">
        <p14:creationId xmlns:p14="http://schemas.microsoft.com/office/powerpoint/2010/main" val="76965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8181" y="392102"/>
            <a:ext cx="10515600" cy="909846"/>
          </a:xfrm>
        </p:spPr>
        <p:txBody>
          <a:bodyPr/>
          <a:lstStyle/>
          <a:p>
            <a:pPr algn="ctr"/>
            <a:r>
              <a:rPr lang="es-PE" b="1" dirty="0" smtClean="0"/>
              <a:t>IDENTIFICANDO DIMENSIONES </a:t>
            </a:r>
            <a:endParaRPr lang="es-PE" b="1" dirty="0"/>
          </a:p>
        </p:txBody>
      </p:sp>
      <p:sp>
        <p:nvSpPr>
          <p:cNvPr id="3" name="Marcador de contenido 2"/>
          <p:cNvSpPr>
            <a:spLocks noGrp="1"/>
          </p:cNvSpPr>
          <p:nvPr>
            <p:ph idx="1"/>
          </p:nvPr>
        </p:nvSpPr>
        <p:spPr>
          <a:xfrm>
            <a:off x="748048" y="2546842"/>
            <a:ext cx="8421710" cy="3905474"/>
          </a:xfrm>
        </p:spPr>
        <p:txBody>
          <a:bodyPr>
            <a:normAutofit fontScale="92500" lnSpcReduction="20000"/>
          </a:bodyPr>
          <a:lstStyle/>
          <a:p>
            <a:r>
              <a:rPr lang="es-PE" sz="2400" dirty="0" smtClean="0"/>
              <a:t>¿Se quiere saber </a:t>
            </a:r>
            <a:r>
              <a:rPr lang="es-PE" sz="2400" b="1" dirty="0" smtClean="0"/>
              <a:t>cuales</a:t>
            </a:r>
            <a:r>
              <a:rPr lang="es-PE" sz="2400" dirty="0" smtClean="0"/>
              <a:t> fueron los </a:t>
            </a:r>
            <a:r>
              <a:rPr lang="es-PE" sz="2400" b="1" dirty="0" smtClean="0"/>
              <a:t>productos</a:t>
            </a:r>
            <a:r>
              <a:rPr lang="es-PE" sz="2400" dirty="0" smtClean="0"/>
              <a:t> mas vendidos mensualmente?</a:t>
            </a:r>
          </a:p>
          <a:p>
            <a:r>
              <a:rPr lang="es-PE" sz="2400" dirty="0" smtClean="0"/>
              <a:t>¿Se quiere consultar </a:t>
            </a:r>
            <a:r>
              <a:rPr lang="es-PE" sz="2400" b="1" dirty="0" smtClean="0"/>
              <a:t>donde</a:t>
            </a:r>
            <a:r>
              <a:rPr lang="es-PE" sz="2400" dirty="0" smtClean="0"/>
              <a:t> se dieron </a:t>
            </a:r>
            <a:r>
              <a:rPr lang="es-PE" sz="2400" b="1" dirty="0" smtClean="0"/>
              <a:t>mayores</a:t>
            </a:r>
            <a:r>
              <a:rPr lang="es-PE" sz="2400" dirty="0" smtClean="0"/>
              <a:t> totales de venta?</a:t>
            </a:r>
          </a:p>
          <a:p>
            <a:r>
              <a:rPr lang="es-PE" sz="2400" dirty="0" smtClean="0"/>
              <a:t>¿Se quiere saber </a:t>
            </a:r>
            <a:r>
              <a:rPr lang="es-PE" sz="2400" b="1" dirty="0" smtClean="0"/>
              <a:t>cuando</a:t>
            </a:r>
            <a:r>
              <a:rPr lang="es-PE" sz="2400" dirty="0" smtClean="0"/>
              <a:t> hay </a:t>
            </a:r>
            <a:r>
              <a:rPr lang="es-PE" sz="2400" b="1" dirty="0" smtClean="0"/>
              <a:t>mayor</a:t>
            </a:r>
            <a:r>
              <a:rPr lang="es-PE" sz="2400" dirty="0" smtClean="0"/>
              <a:t> volumen de ventas?</a:t>
            </a:r>
          </a:p>
          <a:p>
            <a:r>
              <a:rPr lang="es-PE" sz="2400" dirty="0" smtClean="0"/>
              <a:t>¿Se desea conocer </a:t>
            </a:r>
            <a:r>
              <a:rPr lang="es-PE" sz="2400" b="1" dirty="0" smtClean="0"/>
              <a:t>quienes</a:t>
            </a:r>
            <a:r>
              <a:rPr lang="es-PE" sz="2400" dirty="0" smtClean="0"/>
              <a:t> fueron los que hicieron mayor venta en promedio?</a:t>
            </a:r>
          </a:p>
          <a:p>
            <a:r>
              <a:rPr lang="es-PE" sz="2400" dirty="0" smtClean="0"/>
              <a:t>¿Se quiere saber </a:t>
            </a:r>
            <a:r>
              <a:rPr lang="es-PE" sz="2400" b="1" dirty="0"/>
              <a:t>como se pagan </a:t>
            </a:r>
            <a:r>
              <a:rPr lang="es-PE" sz="2400" dirty="0" smtClean="0"/>
              <a:t>en </a:t>
            </a:r>
            <a:r>
              <a:rPr lang="es-PE" sz="2400" smtClean="0"/>
              <a:t>las sucursales?</a:t>
            </a:r>
            <a:endParaRPr lang="es-PE" sz="2400" dirty="0" smtClean="0"/>
          </a:p>
          <a:p>
            <a:r>
              <a:rPr lang="es-PE" sz="2400" dirty="0" smtClean="0"/>
              <a:t>¿Se quiere determinar </a:t>
            </a:r>
            <a:r>
              <a:rPr lang="es-PE" sz="2400" b="1" dirty="0" smtClean="0"/>
              <a:t>cuales</a:t>
            </a:r>
            <a:r>
              <a:rPr lang="es-PE" sz="2400" dirty="0" smtClean="0"/>
              <a:t> son las </a:t>
            </a:r>
            <a:r>
              <a:rPr lang="es-PE" sz="2400" b="1" dirty="0" smtClean="0"/>
              <a:t>sucursales</a:t>
            </a:r>
            <a:r>
              <a:rPr lang="es-PE" sz="2400" dirty="0" smtClean="0"/>
              <a:t> que cumplen las metas de ventas establecidas?</a:t>
            </a:r>
          </a:p>
          <a:p>
            <a:r>
              <a:rPr lang="es-PE" sz="2400" dirty="0" smtClean="0"/>
              <a:t>¿Se desea saber </a:t>
            </a:r>
            <a:r>
              <a:rPr lang="es-PE" sz="2400" b="1" dirty="0" smtClean="0"/>
              <a:t>cual</a:t>
            </a:r>
            <a:r>
              <a:rPr lang="es-PE" sz="2400" dirty="0" smtClean="0"/>
              <a:t> es el efecto de las </a:t>
            </a:r>
            <a:r>
              <a:rPr lang="es-PE" sz="2400" b="1" dirty="0" smtClean="0"/>
              <a:t>campañas</a:t>
            </a:r>
            <a:r>
              <a:rPr lang="es-PE" sz="2400" dirty="0" smtClean="0"/>
              <a:t> </a:t>
            </a:r>
            <a:r>
              <a:rPr lang="es-PE" sz="2400" b="1" dirty="0" smtClean="0"/>
              <a:t>promocionales</a:t>
            </a:r>
            <a:r>
              <a:rPr lang="es-PE" sz="2400" dirty="0" smtClean="0"/>
              <a:t> de descuentos?</a:t>
            </a:r>
            <a:endParaRPr lang="es-PE" sz="2400" dirty="0"/>
          </a:p>
        </p:txBody>
      </p:sp>
      <p:sp>
        <p:nvSpPr>
          <p:cNvPr id="4" name="CuadroTexto 3"/>
          <p:cNvSpPr txBox="1"/>
          <p:nvPr/>
        </p:nvSpPr>
        <p:spPr>
          <a:xfrm>
            <a:off x="748048" y="1371630"/>
            <a:ext cx="9517487" cy="461665"/>
          </a:xfrm>
          <a:prstGeom prst="rect">
            <a:avLst/>
          </a:prstGeom>
          <a:noFill/>
        </p:spPr>
        <p:txBody>
          <a:bodyPr wrap="square" rtlCol="0">
            <a:spAutoFit/>
          </a:bodyPr>
          <a:lstStyle/>
          <a:p>
            <a:r>
              <a:rPr lang="es-PE" sz="2400" dirty="0" smtClean="0"/>
              <a:t>Para determinar el modelo dimensional, se hacen las siguientes preguntas:</a:t>
            </a:r>
            <a:endParaRPr lang="es-PE" sz="2400" dirty="0"/>
          </a:p>
        </p:txBody>
      </p:sp>
      <p:pic>
        <p:nvPicPr>
          <p:cNvPr id="6" name="Imagen 5"/>
          <p:cNvPicPr>
            <a:picLocks noChangeAspect="1"/>
          </p:cNvPicPr>
          <p:nvPr/>
        </p:nvPicPr>
        <p:blipFill>
          <a:blip r:embed="rId2"/>
          <a:stretch>
            <a:fillRect/>
          </a:stretch>
        </p:blipFill>
        <p:spPr>
          <a:xfrm>
            <a:off x="9486279" y="3923975"/>
            <a:ext cx="2229963" cy="1238868"/>
          </a:xfrm>
          <a:prstGeom prst="rect">
            <a:avLst/>
          </a:prstGeom>
        </p:spPr>
      </p:pic>
      <p:pic>
        <p:nvPicPr>
          <p:cNvPr id="5" name="Imagen 4"/>
          <p:cNvPicPr>
            <a:picLocks noChangeAspect="1"/>
          </p:cNvPicPr>
          <p:nvPr/>
        </p:nvPicPr>
        <p:blipFill>
          <a:blip r:embed="rId3"/>
          <a:stretch>
            <a:fillRect/>
          </a:stretch>
        </p:blipFill>
        <p:spPr>
          <a:xfrm>
            <a:off x="9528083" y="2122837"/>
            <a:ext cx="2188159" cy="1757214"/>
          </a:xfrm>
          <a:prstGeom prst="rect">
            <a:avLst/>
          </a:prstGeom>
        </p:spPr>
      </p:pic>
      <p:pic>
        <p:nvPicPr>
          <p:cNvPr id="8" name="Imagen 7"/>
          <p:cNvPicPr>
            <a:picLocks noChangeAspect="1"/>
          </p:cNvPicPr>
          <p:nvPr/>
        </p:nvPicPr>
        <p:blipFill rotWithShape="1">
          <a:blip r:embed="rId4"/>
          <a:srcRect l="7272" r="8578" b="16813"/>
          <a:stretch/>
        </p:blipFill>
        <p:spPr>
          <a:xfrm>
            <a:off x="9698481" y="5232525"/>
            <a:ext cx="1725300" cy="1313290"/>
          </a:xfrm>
          <a:prstGeom prst="rect">
            <a:avLst/>
          </a:prstGeom>
        </p:spPr>
      </p:pic>
    </p:spTree>
    <p:extLst>
      <p:ext uri="{BB962C8B-B14F-4D97-AF65-F5344CB8AC3E}">
        <p14:creationId xmlns:p14="http://schemas.microsoft.com/office/powerpoint/2010/main" val="3203629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112" y="483682"/>
            <a:ext cx="9181563" cy="785612"/>
          </a:xfrm>
        </p:spPr>
        <p:txBody>
          <a:bodyPr/>
          <a:lstStyle/>
          <a:p>
            <a:pPr algn="ctr"/>
            <a:r>
              <a:rPr lang="es-PE" dirty="0" smtClean="0"/>
              <a:t>IDENTIFICANDO LA TABLA DE HECHOS</a:t>
            </a:r>
            <a:endParaRPr lang="es-PE" dirty="0"/>
          </a:p>
        </p:txBody>
      </p:sp>
      <p:sp>
        <p:nvSpPr>
          <p:cNvPr id="5" name="CuadroTexto 4"/>
          <p:cNvSpPr txBox="1"/>
          <p:nvPr/>
        </p:nvSpPr>
        <p:spPr>
          <a:xfrm>
            <a:off x="953037" y="2498502"/>
            <a:ext cx="4031087" cy="2308324"/>
          </a:xfrm>
          <a:prstGeom prst="rect">
            <a:avLst/>
          </a:prstGeom>
          <a:noFill/>
        </p:spPr>
        <p:txBody>
          <a:bodyPr wrap="square" rtlCol="0">
            <a:spAutoFit/>
          </a:bodyPr>
          <a:lstStyle/>
          <a:p>
            <a:r>
              <a:rPr lang="es-PE" sz="2400" dirty="0" smtClean="0"/>
              <a:t>Tomando las distintas dimensiones consideradas, se tiene como tabla de hechos a la tabla </a:t>
            </a:r>
            <a:r>
              <a:rPr lang="es-PE" sz="2400" b="1" dirty="0" smtClean="0"/>
              <a:t>FVENTA</a:t>
            </a:r>
            <a:r>
              <a:rPr lang="es-PE" sz="2400" dirty="0" smtClean="0"/>
              <a:t> que guarda información sobre las ventas realizadas.</a:t>
            </a:r>
            <a:endParaRPr lang="es-PE" sz="2400" dirty="0"/>
          </a:p>
        </p:txBody>
      </p:sp>
      <p:pic>
        <p:nvPicPr>
          <p:cNvPr id="3" name="Imagen 2"/>
          <p:cNvPicPr>
            <a:picLocks noChangeAspect="1"/>
          </p:cNvPicPr>
          <p:nvPr/>
        </p:nvPicPr>
        <p:blipFill>
          <a:blip r:embed="rId2"/>
          <a:stretch>
            <a:fillRect/>
          </a:stretch>
        </p:blipFill>
        <p:spPr>
          <a:xfrm>
            <a:off x="5183814" y="1413933"/>
            <a:ext cx="5757235" cy="5130800"/>
          </a:xfrm>
          <a:prstGeom prst="rect">
            <a:avLst/>
          </a:prstGeom>
        </p:spPr>
      </p:pic>
    </p:spTree>
    <p:extLst>
      <p:ext uri="{BB962C8B-B14F-4D97-AF65-F5344CB8AC3E}">
        <p14:creationId xmlns:p14="http://schemas.microsoft.com/office/powerpoint/2010/main" val="1701384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8940"/>
            <a:ext cx="10515600" cy="1162654"/>
          </a:xfrm>
        </p:spPr>
        <p:txBody>
          <a:bodyPr/>
          <a:lstStyle/>
          <a:p>
            <a:pPr algn="ctr"/>
            <a:r>
              <a:rPr lang="es-PE" b="1" dirty="0" smtClean="0"/>
              <a:t>MODELO FINAL</a:t>
            </a:r>
            <a:endParaRPr lang="es-PE" b="1" dirty="0"/>
          </a:p>
        </p:txBody>
      </p:sp>
      <p:pic>
        <p:nvPicPr>
          <p:cNvPr id="5" name="Imagen 4"/>
          <p:cNvPicPr>
            <a:picLocks noChangeAspect="1"/>
          </p:cNvPicPr>
          <p:nvPr/>
        </p:nvPicPr>
        <p:blipFill>
          <a:blip r:embed="rId2"/>
          <a:stretch>
            <a:fillRect/>
          </a:stretch>
        </p:blipFill>
        <p:spPr>
          <a:xfrm>
            <a:off x="838200" y="897466"/>
            <a:ext cx="11057467" cy="5639885"/>
          </a:xfrm>
          <a:prstGeom prst="rect">
            <a:avLst/>
          </a:prstGeom>
        </p:spPr>
      </p:pic>
    </p:spTree>
    <p:extLst>
      <p:ext uri="{BB962C8B-B14F-4D97-AF65-F5344CB8AC3E}">
        <p14:creationId xmlns:p14="http://schemas.microsoft.com/office/powerpoint/2010/main" val="415512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3134" y="379788"/>
            <a:ext cx="9601200" cy="802178"/>
          </a:xfrm>
        </p:spPr>
        <p:txBody>
          <a:bodyPr/>
          <a:lstStyle/>
          <a:p>
            <a:r>
              <a:rPr lang="es-ES" dirty="0" smtClean="0"/>
              <a:t>Prototipo</a:t>
            </a:r>
            <a:endParaRPr lang="en-US" dirty="0"/>
          </a:p>
        </p:txBody>
      </p:sp>
      <p:pic>
        <p:nvPicPr>
          <p:cNvPr id="4" name="Imagen 3"/>
          <p:cNvPicPr>
            <a:picLocks noChangeAspect="1"/>
          </p:cNvPicPr>
          <p:nvPr/>
        </p:nvPicPr>
        <p:blipFill>
          <a:blip r:embed="rId2"/>
          <a:stretch>
            <a:fillRect/>
          </a:stretch>
        </p:blipFill>
        <p:spPr>
          <a:xfrm>
            <a:off x="838200" y="1105766"/>
            <a:ext cx="11277600" cy="5542684"/>
          </a:xfrm>
          <a:prstGeom prst="rect">
            <a:avLst/>
          </a:prstGeom>
        </p:spPr>
      </p:pic>
    </p:spTree>
    <p:extLst>
      <p:ext uri="{BB962C8B-B14F-4D97-AF65-F5344CB8AC3E}">
        <p14:creationId xmlns:p14="http://schemas.microsoft.com/office/powerpoint/2010/main" val="41080386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333</TotalTime>
  <Words>242</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Franklin Gothic Book</vt:lpstr>
      <vt:lpstr>Crop</vt:lpstr>
      <vt:lpstr>MODELO DIMENSIONAL</vt:lpstr>
      <vt:lpstr>PROCESO DE NEGOCIO</vt:lpstr>
      <vt:lpstr>DETALLE DE INFORMACION</vt:lpstr>
      <vt:lpstr>IDENTIFICANDO DIMENSIONES </vt:lpstr>
      <vt:lpstr>IDENTIFICANDO LA TABLA DE HECHOS</vt:lpstr>
      <vt:lpstr>MODELO FINAL</vt:lpstr>
      <vt:lpstr>Prototipo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Inga Castillo</dc:creator>
  <cp:lastModifiedBy>Usuario</cp:lastModifiedBy>
  <cp:revision>18</cp:revision>
  <dcterms:created xsi:type="dcterms:W3CDTF">2018-09-01T01:41:49Z</dcterms:created>
  <dcterms:modified xsi:type="dcterms:W3CDTF">2018-09-01T17:15:16Z</dcterms:modified>
</cp:coreProperties>
</file>