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77402-3E6F-42B8-BEA4-09900E7DA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Time is money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2CA3B6-B9F4-40F8-BEBC-A4FF1EC29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00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DB9C-3306-4D8C-BCC2-00ADF7E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B80C42-9B6B-4D05-AC4E-284103AA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Scripts voor </a:t>
            </a:r>
            <a:r>
              <a:rPr lang="nl-NL" dirty="0" err="1"/>
              <a:t>provisioning</a:t>
            </a:r>
            <a:r>
              <a:rPr lang="nl-NL" dirty="0"/>
              <a:t> en installatie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EB403A6-AA18-4979-9D43-E156471D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03" y="2491539"/>
            <a:ext cx="74390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002613-9501-4530-BEC3-00F1FDF3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github.com/Bert-</a:t>
            </a:r>
            <a:r>
              <a:rPr lang="nl-BE" dirty="0" err="1"/>
              <a:t>Proesmans</a:t>
            </a:r>
            <a:r>
              <a:rPr lang="nl-BE" dirty="0"/>
              <a:t>/</a:t>
            </a:r>
            <a:br>
              <a:rPr lang="nl-BE" dirty="0"/>
            </a:br>
            <a:r>
              <a:rPr lang="nl-BE" dirty="0" err="1">
                <a:solidFill>
                  <a:schemeClr val="accent1"/>
                </a:solidFill>
              </a:rPr>
              <a:t>cuddly-invention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8EACDCE-B0DD-4925-9C10-13EAE7D4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Code en “documentatie”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261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481C1-A70C-43E5-94F5-C2B4EF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BE930C-F572-4943-9DC7-E4FD24C4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Freelancer geeft gewerkte uren in</a:t>
            </a:r>
          </a:p>
          <a:p>
            <a:r>
              <a:rPr lang="nl-NL" dirty="0"/>
              <a:t>Valideren van gewerkte uren</a:t>
            </a:r>
          </a:p>
          <a:p>
            <a:r>
              <a:rPr lang="nl-NL" dirty="0"/>
              <a:t>Uitbetalen volgens overeengekomen tarief</a:t>
            </a:r>
          </a:p>
          <a:p>
            <a:r>
              <a:rPr lang="nl-NL" dirty="0"/>
              <a:t>Verwerken gebeurd op een vast moment van de dag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94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2B67DE-944D-47A9-8FFC-7D455D68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Teamleader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80A516A8-ED14-414D-9E2E-0F0CE88BC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792847"/>
            <a:ext cx="6282919" cy="25131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5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53040-1EDE-4DBB-B3BC-E2DAEC28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489C0FF-5B54-4F7C-9BC8-0905BCD02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1818" y="1905192"/>
            <a:ext cx="1721414" cy="1721414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EE93DF4-18CD-4ACA-AA1C-DB7270621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74" y="2456489"/>
            <a:ext cx="2381250" cy="2381250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CFDCB29-93D3-498B-8FF4-2E795B41E3B0}"/>
              </a:ext>
            </a:extLst>
          </p:cNvPr>
          <p:cNvCxnSpPr/>
          <p:nvPr/>
        </p:nvCxnSpPr>
        <p:spPr>
          <a:xfrm flipH="1">
            <a:off x="5924944" y="2677886"/>
            <a:ext cx="1324947" cy="75111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87EF9B1-416A-4453-8E41-A1374464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545" y="3626606"/>
            <a:ext cx="3633605" cy="1727360"/>
          </a:xfrm>
          <a:prstGeom prst="rect">
            <a:avLst/>
          </a:prstGeom>
        </p:spPr>
      </p:pic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C580402-D76B-4E73-916F-72427BF4A41A}"/>
              </a:ext>
            </a:extLst>
          </p:cNvPr>
          <p:cNvCxnSpPr>
            <a:cxnSpLocks/>
          </p:cNvCxnSpPr>
          <p:nvPr/>
        </p:nvCxnSpPr>
        <p:spPr>
          <a:xfrm>
            <a:off x="6062851" y="4320073"/>
            <a:ext cx="2177694" cy="1702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06DAB82-EE7F-42B4-9917-D8FEC213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26" y="2865189"/>
            <a:ext cx="1389013" cy="1522834"/>
          </a:xfrm>
          <a:prstGeom prst="rect">
            <a:avLst/>
          </a:prstGeom>
        </p:spPr>
      </p:pic>
      <p:sp>
        <p:nvSpPr>
          <p:cNvPr id="19" name="Pijl: links/rechts 18">
            <a:extLst>
              <a:ext uri="{FF2B5EF4-FFF2-40B4-BE49-F238E27FC236}">
                <a16:creationId xmlns:a16="http://schemas.microsoft.com/office/drawing/2014/main" id="{DD24B22A-E130-44C0-820D-FDCFA0425F3D}"/>
              </a:ext>
            </a:extLst>
          </p:cNvPr>
          <p:cNvSpPr/>
          <p:nvPr/>
        </p:nvSpPr>
        <p:spPr>
          <a:xfrm>
            <a:off x="2360654" y="3429000"/>
            <a:ext cx="955000" cy="5178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01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DB9C-3306-4D8C-BCC2-00ADF7E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B80C42-9B6B-4D05-AC4E-284103AA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Tarieven worden ingelezen vanuit CSV bestand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CF3A16-41E5-4A0E-840B-64F7BE89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520486"/>
            <a:ext cx="9858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DB9C-3306-4D8C-BCC2-00ADF7E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B80C42-9B6B-4D05-AC4E-284103AA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Teamleader API calls via HTTP </a:t>
            </a:r>
            <a:r>
              <a:rPr lang="nl-NL" dirty="0" err="1"/>
              <a:t>requests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A75C78-91E9-4817-9206-BDDC20C6B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478495"/>
            <a:ext cx="9677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8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DB9C-3306-4D8C-BCC2-00ADF7E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B80C42-9B6B-4D05-AC4E-284103AA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Betaling wordt geregistreerd in CSV bestand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515AA6-063A-4422-96F3-04ABD378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3506"/>
            <a:ext cx="1051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DB9C-3306-4D8C-BCC2-00ADF7E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B80C42-9B6B-4D05-AC4E-284103AA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Scripts voor </a:t>
            </a:r>
            <a:r>
              <a:rPr lang="nl-NL" dirty="0" err="1"/>
              <a:t>provisioning</a:t>
            </a:r>
            <a:r>
              <a:rPr lang="nl-NL" dirty="0"/>
              <a:t> en installatie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30A0B3-BBF4-4298-B577-E2A1187C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479318"/>
            <a:ext cx="4838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7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Breedbeeld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Galerie</vt:lpstr>
      <vt:lpstr>Time is money</vt:lpstr>
      <vt:lpstr>github.com/Bert-Proesmans/ cuddly-invention</vt:lpstr>
      <vt:lpstr>case</vt:lpstr>
      <vt:lpstr>Teamleader</vt:lpstr>
      <vt:lpstr>Overview</vt:lpstr>
      <vt:lpstr>Technisch</vt:lpstr>
      <vt:lpstr>Technisch</vt:lpstr>
      <vt:lpstr>Technisch</vt:lpstr>
      <vt:lpstr>Technisch</vt:lpstr>
      <vt:lpstr>Technisch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is money</dc:title>
  <dc:creator>Bert</dc:creator>
  <cp:lastModifiedBy>Bert</cp:lastModifiedBy>
  <cp:revision>7</cp:revision>
  <dcterms:created xsi:type="dcterms:W3CDTF">2018-09-14T11:38:25Z</dcterms:created>
  <dcterms:modified xsi:type="dcterms:W3CDTF">2018-09-14T12:18:36Z</dcterms:modified>
</cp:coreProperties>
</file>