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1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2723-21DE-8F4B-A4C7-1A3BA54B0F6D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4AC9-1280-C146-B96F-8B6C2C8F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4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199" y="3098137"/>
            <a:ext cx="1516509" cy="146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Fitbit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9738" y="3098137"/>
            <a:ext cx="1490482" cy="146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Shimmer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266516" y="3280364"/>
            <a:ext cx="1620087" cy="111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OMH schema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407862" y="3266090"/>
            <a:ext cx="1490482" cy="111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Fitbit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0015748" y="3177054"/>
            <a:ext cx="1770017" cy="132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FHIR Observation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9136" y="991626"/>
            <a:ext cx="35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Shimmer Scope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220717"/>
            <a:ext cx="3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Option:  Map OMH data to FHIR Observations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091112" y="3090293"/>
            <a:ext cx="1490482" cy="1468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FHIR 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8189136" y="1327759"/>
            <a:ext cx="3397439" cy="3394553"/>
          </a:xfrm>
          <a:prstGeom prst="ellipse">
            <a:avLst/>
          </a:prstGeom>
          <a:solidFill>
            <a:schemeClr val="accent2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7545" y="2818356"/>
            <a:ext cx="2450564" cy="173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Fitbit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80629" y="2818356"/>
            <a:ext cx="2408507" cy="173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Shimmer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604118" y="3051374"/>
            <a:ext cx="2617939" cy="132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OMH schema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164631" y="3026685"/>
            <a:ext cx="2408507" cy="132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Fitbit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580329" y="1544599"/>
            <a:ext cx="2617939" cy="132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580328" y="4558149"/>
            <a:ext cx="2617939" cy="132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FHIR Observation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89136" y="991626"/>
            <a:ext cx="358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Shimmer Scope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220717"/>
            <a:ext cx="356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Alternatively:  Create FHIR Observations directly from raw data using Shimmer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5</cp:revision>
  <dcterms:created xsi:type="dcterms:W3CDTF">2018-04-05T03:49:33Z</dcterms:created>
  <dcterms:modified xsi:type="dcterms:W3CDTF">2018-04-05T15:19:10Z</dcterms:modified>
</cp:coreProperties>
</file>