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7" r:id="rId2"/>
    <p:sldMasterId id="2147483681" r:id="rId3"/>
    <p:sldMasterId id="2147483697" r:id="rId4"/>
    <p:sldMasterId id="2147483701" r:id="rId5"/>
    <p:sldMasterId id="2147483709" r:id="rId6"/>
  </p:sldMasterIdLst>
  <p:notesMasterIdLst>
    <p:notesMasterId r:id="rId17"/>
  </p:notesMasterIdLst>
  <p:handoutMasterIdLst>
    <p:handoutMasterId r:id="rId18"/>
  </p:handoutMasterIdLst>
  <p:sldIdLst>
    <p:sldId id="258" r:id="rId7"/>
    <p:sldId id="263" r:id="rId8"/>
    <p:sldId id="289" r:id="rId9"/>
    <p:sldId id="291" r:id="rId10"/>
    <p:sldId id="292" r:id="rId11"/>
    <p:sldId id="293" r:id="rId12"/>
    <p:sldId id="296" r:id="rId13"/>
    <p:sldId id="297" r:id="rId14"/>
    <p:sldId id="295" r:id="rId15"/>
    <p:sldId id="288" r:id="rId16"/>
  </p:sldIdLst>
  <p:sldSz cx="14255750" cy="8020050"/>
  <p:notesSz cx="6858000" cy="9144000"/>
  <p:defaultTextStyle>
    <a:defPPr>
      <a:defRPr lang="en-US"/>
    </a:defPPr>
    <a:lvl1pPr marL="0" algn="l" defTabSz="5344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34439" algn="l" defTabSz="5344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68878" algn="l" defTabSz="5344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03318" algn="l" defTabSz="5344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37755" algn="l" defTabSz="5344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72196" algn="l" defTabSz="5344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06633" algn="l" defTabSz="5344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741073" algn="l" defTabSz="5344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75512" algn="l" defTabSz="534439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6">
          <p15:clr>
            <a:srgbClr val="A4A3A4"/>
          </p15:clr>
        </p15:guide>
        <p15:guide id="2" pos="3367">
          <p15:clr>
            <a:srgbClr val="A4A3A4"/>
          </p15:clr>
        </p15:guide>
        <p15:guide id="3" pos="449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1FFFF"/>
    <a:srgbClr val="DCDCDC"/>
    <a:srgbClr val="2A5AE6"/>
    <a:srgbClr val="235FCD"/>
    <a:srgbClr val="2A6AE2"/>
    <a:srgbClr val="46ABF4"/>
    <a:srgbClr val="3CE7FF"/>
    <a:srgbClr val="505050"/>
    <a:srgbClr val="0026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13" autoAdjust="0"/>
    <p:restoredTop sz="94704" autoAdjust="0"/>
  </p:normalViewPr>
  <p:slideViewPr>
    <p:cSldViewPr snapToGrid="0" snapToObjects="1">
      <p:cViewPr varScale="1">
        <p:scale>
          <a:sx n="92" d="100"/>
          <a:sy n="92" d="100"/>
        </p:scale>
        <p:origin x="768" y="96"/>
      </p:cViewPr>
      <p:guideLst>
        <p:guide orient="horz" pos="2526"/>
        <p:guide pos="3367"/>
        <p:guide pos="44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0131C-337E-A649-AFDA-9AA6B63C9574}" type="datetime1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1CF56-A3BD-7742-87A4-9B3238B8A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9638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B6777-6377-844B-8495-16F5340FAABF}" type="datetime1">
              <a:rPr lang="en-US" smtClean="0"/>
              <a:t>4/9/2024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26518-BB80-2946-90EB-62FE8165C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095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37" algn="l" defTabSz="4571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74" algn="l" defTabSz="4571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10" algn="l" defTabSz="4571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50" algn="l" defTabSz="4571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86" algn="l" defTabSz="4571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22" algn="l" defTabSz="4571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60" algn="l" defTabSz="4571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97" algn="l" defTabSz="45713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In</a:t>
            </a:r>
            <a:r>
              <a:rPr lang="en-US" altLang="zh-TW" baseline="0"/>
              <a:t> 3-raw heading uses font 84, 1 raw and 2-raws use font 88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326518-BB80-2946-90EB-62FE8165CD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3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Cover_1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2194" y="3284591"/>
            <a:ext cx="12931766" cy="121842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Your Subject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2133" y="4512829"/>
            <a:ext cx="6417241" cy="698054"/>
          </a:xfrm>
          <a:prstGeom prst="rect">
            <a:avLst/>
          </a:prstGeom>
        </p:spPr>
        <p:txBody>
          <a:bodyPr lIns="108000" t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baseline="0">
                <a:solidFill>
                  <a:srgbClr val="505050"/>
                </a:solidFill>
                <a:latin typeface="Calibri"/>
                <a:ea typeface="微軟正黑體" panose="020B0604030504040204" pitchFamily="34" charset="-120"/>
                <a:cs typeface="Calibri"/>
              </a:defRPr>
            </a:lvl1pPr>
            <a:lvl2pPr marL="534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3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2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06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41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75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FIRST NAME LAST NAME</a:t>
            </a:r>
            <a:br>
              <a:rPr lang="en-US" dirty="0"/>
            </a:br>
            <a:r>
              <a:rPr lang="en-US" dirty="0"/>
              <a:t>DIV./BU/BG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>
          <a:xfrm>
            <a:off x="736949" y="5487062"/>
            <a:ext cx="3326342" cy="426993"/>
          </a:xfrm>
          <a:prstGeom prst="rect">
            <a:avLst/>
          </a:prstGeom>
        </p:spPr>
        <p:txBody>
          <a:bodyPr lIns="108000" tIns="0" rIns="108000" bIns="0"/>
          <a:lstStyle>
            <a:lvl1pPr>
              <a:defRPr sz="2300" baseline="0">
                <a:solidFill>
                  <a:srgbClr val="235FCD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0315F917-072D-4D4F-B19E-E5FABAD8FB0A}" type="datetime4">
              <a:rPr lang="en-US" smtClean="0"/>
              <a:pPr/>
              <a:t>April 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881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2 Contents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9101" y="547242"/>
            <a:ext cx="6225371" cy="826077"/>
          </a:xfrm>
        </p:spPr>
        <p:txBody>
          <a:bodyPr anchor="ctr" anchorCtr="0">
            <a:spAutoFit/>
          </a:bodyPr>
          <a:lstStyle>
            <a:lvl1pPr>
              <a:defRPr sz="4000"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289385" y="548012"/>
            <a:ext cx="6224848" cy="826077"/>
          </a:xfrm>
        </p:spPr>
        <p:txBody>
          <a:bodyPr anchor="ctr" anchorCtr="0">
            <a:spAutoFit/>
          </a:bodyPr>
          <a:lstStyle>
            <a:lvl1pPr marL="0" indent="0">
              <a:buNone/>
              <a:defRPr sz="4000" b="1" i="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quarter" idx="17"/>
          </p:nvPr>
        </p:nvSpPr>
        <p:spPr>
          <a:xfrm>
            <a:off x="727075" y="1708150"/>
            <a:ext cx="6237288" cy="5298480"/>
          </a:xfrm>
        </p:spPr>
        <p:txBody>
          <a:bodyPr/>
          <a:lstStyle>
            <a:lvl1pPr marL="347663" indent="-347663">
              <a:buClr>
                <a:schemeClr val="tx2"/>
              </a:buClr>
              <a:buSzPct val="80000"/>
              <a:buFont typeface="+mj-lt"/>
              <a:buAutoNum type="arabicPeriod"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marL="722313" indent="-338138">
              <a:buClr>
                <a:srgbClr val="F59731"/>
              </a:buClr>
              <a:buSzPct val="80000"/>
              <a:buFont typeface="+mj-lt"/>
              <a:buAutoNum type="alphaLcParenR"/>
              <a:tabLst>
                <a:tab pos="541338" algn="l"/>
              </a:tabLst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 marL="1031875" indent="-457200">
              <a:buClr>
                <a:schemeClr val="bg2"/>
              </a:buClr>
              <a:buSzPct val="80000"/>
              <a:buFont typeface="+mj-lt"/>
              <a:buAutoNum type="arabicPeriod"/>
              <a:defRPr/>
            </a:lvl3pPr>
            <a:lvl4pPr marL="2060517" indent="-457200">
              <a:buClr>
                <a:schemeClr val="bg2"/>
              </a:buClr>
              <a:buSzPct val="80000"/>
              <a:buFont typeface="+mj-lt"/>
              <a:buAutoNum type="arabicPeriod"/>
              <a:defRPr/>
            </a:lvl4pPr>
            <a:lvl5pPr marL="2594954" indent="-457200">
              <a:buClr>
                <a:schemeClr val="bg2"/>
              </a:buClr>
              <a:buSzPct val="80000"/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9"/>
          </p:nvPr>
        </p:nvSpPr>
        <p:spPr>
          <a:xfrm>
            <a:off x="7260793" y="1708150"/>
            <a:ext cx="6237288" cy="5298480"/>
          </a:xfrm>
        </p:spPr>
        <p:txBody>
          <a:bodyPr/>
          <a:lstStyle>
            <a:lvl1pPr marL="347663" indent="-347663">
              <a:buClr>
                <a:schemeClr val="tx2"/>
              </a:buClr>
              <a:buSzPct val="80000"/>
              <a:buFont typeface="+mj-lt"/>
              <a:buAutoNum type="arabicPeriod"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marL="722313" indent="-338138">
              <a:buClr>
                <a:srgbClr val="F59731"/>
              </a:buClr>
              <a:buSzPct val="80000"/>
              <a:buFont typeface="+mj-lt"/>
              <a:buAutoNum type="alphaLcParenR"/>
              <a:tabLst>
                <a:tab pos="541338" algn="l"/>
              </a:tabLst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 marL="1031875" indent="-457200">
              <a:buClr>
                <a:schemeClr val="bg2"/>
              </a:buClr>
              <a:buSzPct val="80000"/>
              <a:buFont typeface="+mj-lt"/>
              <a:buAutoNum type="arabicPeriod"/>
              <a:defRPr/>
            </a:lvl3pPr>
            <a:lvl4pPr marL="2060517" indent="-457200">
              <a:buClr>
                <a:schemeClr val="bg2"/>
              </a:buClr>
              <a:buSzPct val="80000"/>
              <a:buFont typeface="+mj-lt"/>
              <a:buAutoNum type="arabicPeriod"/>
              <a:defRPr/>
            </a:lvl4pPr>
            <a:lvl5pPr marL="2594954" indent="-457200">
              <a:buClr>
                <a:schemeClr val="bg2"/>
              </a:buClr>
              <a:buSzPct val="80000"/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71261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3 Contents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671" y="565298"/>
            <a:ext cx="12716124" cy="797351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/>
          <p:cNvSpPr/>
          <p:nvPr userDrawn="1"/>
        </p:nvSpPr>
        <p:spPr>
          <a:xfrm>
            <a:off x="183361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619187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 userDrawn="1"/>
        </p:nvSpPr>
        <p:spPr>
          <a:xfrm>
            <a:off x="1055449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89211" y="3736291"/>
            <a:ext cx="3960000" cy="443198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145957" y="3751070"/>
            <a:ext cx="3960000" cy="413639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499701" y="3751070"/>
            <a:ext cx="3960000" cy="413639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789212" y="4219962"/>
            <a:ext cx="3960000" cy="2754844"/>
          </a:xfrm>
        </p:spPr>
        <p:txBody>
          <a:bodyPr lIns="36000" rIns="36000">
            <a:noAutofit/>
          </a:bodyPr>
          <a:lstStyle>
            <a:lvl1pPr marL="180000" indent="-180000">
              <a:lnSpc>
                <a:spcPct val="100000"/>
              </a:lnSpc>
              <a:spcBef>
                <a:spcPts val="400"/>
              </a:spcBef>
              <a:defRPr sz="1800" baseline="0">
                <a:solidFill>
                  <a:schemeClr val="tx1">
                    <a:lumMod val="50000"/>
                  </a:schemeClr>
                </a:solidFill>
              </a:defRPr>
            </a:lvl1pPr>
            <a:lvl2pPr marL="315913" indent="-174625">
              <a:lnSpc>
                <a:spcPct val="100000"/>
              </a:lnSpc>
              <a:spcBef>
                <a:spcPts val="400"/>
              </a:spcBef>
              <a:defRPr sz="1600" baseline="0">
                <a:solidFill>
                  <a:schemeClr val="tx1">
                    <a:lumMod val="50000"/>
                  </a:schemeClr>
                </a:solidFill>
              </a:defRPr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145958" y="4219962"/>
            <a:ext cx="3960000" cy="2754844"/>
          </a:xfrm>
        </p:spPr>
        <p:txBody>
          <a:bodyPr vert="horz" wrap="square" lIns="36000" tIns="53444" rIns="36000" bIns="53444" rtlCol="0">
            <a:noAutofit/>
          </a:bodyPr>
          <a:lstStyle>
            <a:lvl1pPr>
              <a:defRPr lang="en-US" altLang="zh-TW" sz="1800" dirty="0" smtClean="0"/>
            </a:lvl1pPr>
            <a:lvl2pPr>
              <a:defRPr lang="en-US" altLang="zh-TW" sz="1600" dirty="0" smtClean="0"/>
            </a:lvl2pPr>
          </a:lstStyle>
          <a:p>
            <a:pPr marL="180000" lvl="0" indent="-180000"/>
            <a:r>
              <a:rPr lang="en-US" altLang="zh-TW" dirty="0"/>
              <a:t>First level</a:t>
            </a:r>
          </a:p>
          <a:p>
            <a:pPr marL="315913" lvl="1" indent="-174625"/>
            <a:r>
              <a:rPr lang="en-US" altLang="zh-TW" dirty="0"/>
              <a:t>Second level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09905" y="4219962"/>
            <a:ext cx="3960000" cy="2754844"/>
          </a:xfrm>
        </p:spPr>
        <p:txBody>
          <a:bodyPr vert="horz" wrap="square" lIns="36000" tIns="53444" rIns="36000" bIns="53444" rtlCol="0">
            <a:noAutofit/>
          </a:bodyPr>
          <a:lstStyle>
            <a:lvl1pPr>
              <a:defRPr lang="en-US" altLang="zh-TW" sz="1800" dirty="0" smtClean="0"/>
            </a:lvl1pPr>
            <a:lvl2pPr>
              <a:defRPr lang="en-US" altLang="zh-TW" sz="1600" dirty="0" smtClean="0"/>
            </a:lvl2pPr>
          </a:lstStyle>
          <a:p>
            <a:pPr marL="180000" lvl="0" indent="-180000"/>
            <a:r>
              <a:rPr lang="en-US" altLang="zh-TW" dirty="0"/>
              <a:t>First level</a:t>
            </a:r>
          </a:p>
          <a:p>
            <a:pPr marL="315913" lvl="1" indent="-174625"/>
            <a:r>
              <a:rPr lang="en-US" altLang="zh-TW" dirty="0"/>
              <a:t>Second level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2146045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3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6506048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19"/>
          </p:nvPr>
        </p:nvSpPr>
        <p:spPr>
          <a:xfrm>
            <a:off x="10866051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635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3 Contents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 userDrawn="1"/>
        </p:nvSpPr>
        <p:spPr>
          <a:xfrm>
            <a:off x="183361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 userDrawn="1"/>
        </p:nvSpPr>
        <p:spPr>
          <a:xfrm>
            <a:off x="619187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 userDrawn="1"/>
        </p:nvSpPr>
        <p:spPr>
          <a:xfrm>
            <a:off x="1055449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671" y="565298"/>
            <a:ext cx="12716124" cy="797351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0259" y="3751070"/>
            <a:ext cx="3960000" cy="413639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145957" y="3751070"/>
            <a:ext cx="3960000" cy="413639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498653" y="3751070"/>
            <a:ext cx="3960000" cy="413639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790260" y="4219962"/>
            <a:ext cx="3960000" cy="2754844"/>
          </a:xfrm>
        </p:spPr>
        <p:txBody>
          <a:bodyPr lIns="36000" rIns="36000">
            <a:noAutofit/>
          </a:bodyPr>
          <a:lstStyle>
            <a:lvl1pPr marL="180975" indent="-180975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/>
              <a:defRPr sz="1800" baseline="0"/>
            </a:lvl1pPr>
            <a:lvl2pPr marL="388938" indent="-187325">
              <a:lnSpc>
                <a:spcPct val="100000"/>
              </a:lnSpc>
              <a:spcBef>
                <a:spcPts val="400"/>
              </a:spcBef>
              <a:buClr>
                <a:srgbClr val="F59731"/>
              </a:buClr>
              <a:buSzPct val="80000"/>
              <a:buFont typeface="+mj-lt"/>
              <a:buAutoNum type="alphaLcParenR"/>
              <a:tabLst/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5145959" y="4219962"/>
            <a:ext cx="3960000" cy="2754844"/>
          </a:xfrm>
        </p:spPr>
        <p:txBody>
          <a:bodyPr vert="horz" wrap="square" lIns="36000" tIns="53444" rIns="36000" bIns="53444" rtlCol="0">
            <a:noAutofit/>
          </a:bodyPr>
          <a:lstStyle>
            <a:lvl1pPr>
              <a:defRPr lang="en-US" altLang="zh-TW" sz="1800" dirty="0" smtClean="0"/>
            </a:lvl1pPr>
            <a:lvl2pPr>
              <a:defRPr lang="en-US" altLang="zh-TW" sz="1600" dirty="0" smtClean="0"/>
            </a:lvl2pPr>
          </a:lstStyle>
          <a:p>
            <a:pPr marL="180975" lvl="0" indent="-180975">
              <a:buSzPct val="80000"/>
              <a:buFont typeface="+mj-lt"/>
              <a:buAutoNum type="arabicPeriod"/>
            </a:pPr>
            <a:r>
              <a:rPr lang="en-US" altLang="zh-TW" dirty="0"/>
              <a:t>First level</a:t>
            </a:r>
          </a:p>
          <a:p>
            <a:pPr marL="388938" lvl="1" indent="-187325">
              <a:buClr>
                <a:srgbClr val="F59731"/>
              </a:buClr>
              <a:buSzPct val="80000"/>
              <a:buFont typeface="+mj-lt"/>
              <a:buAutoNum type="alphaLcParenR"/>
              <a:tabLst/>
            </a:pPr>
            <a:r>
              <a:rPr lang="en-US" altLang="zh-TW" dirty="0"/>
              <a:t>Second level</a:t>
            </a:r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9515936" y="4219962"/>
            <a:ext cx="3960000" cy="2754844"/>
          </a:xfrm>
        </p:spPr>
        <p:txBody>
          <a:bodyPr vert="horz" wrap="square" lIns="36000" tIns="53444" rIns="36000" bIns="53444" rtlCol="0">
            <a:noAutofit/>
          </a:bodyPr>
          <a:lstStyle>
            <a:lvl1pPr>
              <a:defRPr lang="en-US" altLang="zh-TW" sz="1800" dirty="0" smtClean="0"/>
            </a:lvl1pPr>
            <a:lvl2pPr>
              <a:defRPr lang="en-US" altLang="zh-TW" sz="1600" dirty="0" smtClean="0"/>
            </a:lvl2pPr>
          </a:lstStyle>
          <a:p>
            <a:pPr marL="180975" lvl="0" indent="-180975">
              <a:buSzPct val="80000"/>
              <a:buFont typeface="+mj-lt"/>
              <a:buAutoNum type="arabicPeriod"/>
            </a:pPr>
            <a:r>
              <a:rPr lang="en-US" altLang="zh-TW" dirty="0"/>
              <a:t>First level</a:t>
            </a:r>
          </a:p>
          <a:p>
            <a:pPr marL="388938" lvl="1" indent="-187325">
              <a:buClr>
                <a:srgbClr val="F59731"/>
              </a:buClr>
              <a:buSzPct val="80000"/>
              <a:buFont typeface="+mj-lt"/>
              <a:buAutoNum type="alphaLcParenR"/>
              <a:tabLst/>
            </a:pPr>
            <a:r>
              <a:rPr lang="en-US" altLang="zh-TW" dirty="0"/>
              <a:t>Second level</a:t>
            </a:r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2146045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6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6506048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7" name="Picture Placeholder 18"/>
          <p:cNvSpPr>
            <a:spLocks noGrp="1"/>
          </p:cNvSpPr>
          <p:nvPr>
            <p:ph type="pic" sz="quarter" idx="19"/>
          </p:nvPr>
        </p:nvSpPr>
        <p:spPr>
          <a:xfrm>
            <a:off x="10866051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87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2 Contents_2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671" y="559237"/>
            <a:ext cx="12666678" cy="797351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/>
          <p:cNvSpPr/>
          <p:nvPr userDrawn="1"/>
        </p:nvSpPr>
        <p:spPr>
          <a:xfrm>
            <a:off x="293425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9461084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60592" y="3751070"/>
            <a:ext cx="6012000" cy="413639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399817" y="3751070"/>
            <a:ext cx="6012000" cy="413639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60689" y="4219962"/>
            <a:ext cx="6012000" cy="2754844"/>
          </a:xfrm>
        </p:spPr>
        <p:txBody>
          <a:bodyPr lIns="36000" rIns="36000">
            <a:noAutofit/>
          </a:bodyPr>
          <a:lstStyle>
            <a:lvl1pPr marL="180000" indent="-180000">
              <a:lnSpc>
                <a:spcPct val="100000"/>
              </a:lnSpc>
              <a:spcBef>
                <a:spcPts val="400"/>
              </a:spcBef>
              <a:defRPr sz="1800" baseline="0"/>
            </a:lvl1pPr>
            <a:lvl2pPr marL="315913" indent="-174625">
              <a:lnSpc>
                <a:spcPct val="100000"/>
              </a:lnSpc>
              <a:spcBef>
                <a:spcPts val="400"/>
              </a:spcBef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en-US" altLang="zh-TW" dirty="0"/>
              <a:t>First level</a:t>
            </a:r>
          </a:p>
          <a:p>
            <a:pPr lvl="1"/>
            <a:r>
              <a:rPr lang="en-US" altLang="zh-TW" dirty="0"/>
              <a:t>Second level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399818" y="4219962"/>
            <a:ext cx="6012000" cy="2754844"/>
          </a:xfrm>
        </p:spPr>
        <p:txBody>
          <a:bodyPr vert="horz" wrap="square" lIns="36000" tIns="53444" rIns="36000" bIns="53444" rtlCol="0">
            <a:noAutofit/>
          </a:bodyPr>
          <a:lstStyle>
            <a:lvl1pPr>
              <a:defRPr lang="en-US" altLang="zh-TW" sz="1800" dirty="0" smtClean="0"/>
            </a:lvl1pPr>
            <a:lvl2pPr>
              <a:defRPr lang="en-US" altLang="zh-TW" sz="1600" dirty="0" smtClean="0"/>
            </a:lvl2pPr>
          </a:lstStyle>
          <a:p>
            <a:pPr marL="180000" lvl="0" indent="-180000"/>
            <a:r>
              <a:rPr lang="en-US" altLang="zh-TW" dirty="0"/>
              <a:t>First level</a:t>
            </a:r>
          </a:p>
          <a:p>
            <a:pPr marL="315913" lvl="1" indent="-174625"/>
            <a:r>
              <a:rPr lang="en-US" altLang="zh-TW" dirty="0"/>
              <a:t>Second level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3245574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3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9775257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45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2 Contents_2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 userDrawn="1"/>
        </p:nvSpPr>
        <p:spPr>
          <a:xfrm>
            <a:off x="2941778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 userDrawn="1"/>
        </p:nvSpPr>
        <p:spPr>
          <a:xfrm>
            <a:off x="9452620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671" y="559237"/>
            <a:ext cx="12681429" cy="797351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75639" y="3751070"/>
            <a:ext cx="6012000" cy="413639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368140" y="3751070"/>
            <a:ext cx="6012000" cy="413639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75736" y="4219962"/>
            <a:ext cx="6012000" cy="2754844"/>
          </a:xfrm>
        </p:spPr>
        <p:txBody>
          <a:bodyPr lIns="36000" rIns="36000">
            <a:noAutofit/>
          </a:bodyPr>
          <a:lstStyle>
            <a:lvl1pPr marL="180975" indent="-180975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/>
              <a:defRPr sz="1800" baseline="0"/>
            </a:lvl1pPr>
            <a:lvl2pPr marL="388938" indent="-187325">
              <a:lnSpc>
                <a:spcPct val="100000"/>
              </a:lnSpc>
              <a:spcBef>
                <a:spcPts val="400"/>
              </a:spcBef>
              <a:buClr>
                <a:srgbClr val="F59731"/>
              </a:buClr>
              <a:buSzPct val="80000"/>
              <a:buFont typeface="+mj-lt"/>
              <a:buAutoNum type="alphaLcParenR"/>
              <a:tabLst/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en-US" altLang="zh-TW" dirty="0"/>
              <a:t>First level</a:t>
            </a:r>
          </a:p>
          <a:p>
            <a:pPr lvl="1"/>
            <a:r>
              <a:rPr lang="en-US" altLang="zh-TW" dirty="0"/>
              <a:t>Second level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7368142" y="4219962"/>
            <a:ext cx="6012000" cy="2754844"/>
          </a:xfrm>
        </p:spPr>
        <p:txBody>
          <a:bodyPr vert="horz" wrap="square" lIns="36000" tIns="53444" rIns="36000" bIns="53444" rtlCol="0">
            <a:noAutofit/>
          </a:bodyPr>
          <a:lstStyle>
            <a:lvl1pPr>
              <a:defRPr lang="en-US" altLang="zh-TW" sz="1800" dirty="0" smtClean="0"/>
            </a:lvl1pPr>
            <a:lvl2pPr>
              <a:defRPr lang="en-US" altLang="zh-TW" sz="1600" dirty="0" smtClean="0"/>
            </a:lvl2pPr>
          </a:lstStyle>
          <a:p>
            <a:pPr marL="180975" lvl="0" indent="-180975">
              <a:buSzPct val="80000"/>
              <a:buFont typeface="+mj-lt"/>
              <a:buAutoNum type="arabicPeriod"/>
            </a:pPr>
            <a:r>
              <a:rPr lang="en-US" altLang="zh-TW" dirty="0"/>
              <a:t>First level</a:t>
            </a:r>
          </a:p>
          <a:p>
            <a:pPr marL="388938" lvl="1" indent="-187325">
              <a:buClr>
                <a:srgbClr val="F59731"/>
              </a:buClr>
              <a:buSzPct val="80000"/>
              <a:buFont typeface="+mj-lt"/>
              <a:buAutoNum type="alphaLcParenR"/>
              <a:tabLst/>
            </a:pPr>
            <a:r>
              <a:rPr lang="en-US" altLang="zh-TW" dirty="0"/>
              <a:t>Second level</a:t>
            </a:r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3253097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6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9766793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200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Content_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671" y="559237"/>
            <a:ext cx="12666678" cy="797351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/>
          <p:cNvSpPr/>
          <p:nvPr userDrawn="1"/>
        </p:nvSpPr>
        <p:spPr>
          <a:xfrm>
            <a:off x="618037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695232" y="3751070"/>
            <a:ext cx="6840000" cy="413639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95329" y="4219962"/>
            <a:ext cx="6840000" cy="2754844"/>
          </a:xfrm>
        </p:spPr>
        <p:txBody>
          <a:bodyPr lIns="36000" rIns="36000">
            <a:noAutofit/>
          </a:bodyPr>
          <a:lstStyle>
            <a:lvl1pPr marL="180000" indent="-180000">
              <a:lnSpc>
                <a:spcPct val="100000"/>
              </a:lnSpc>
              <a:spcBef>
                <a:spcPts val="400"/>
              </a:spcBef>
              <a:defRPr sz="1800" baseline="0"/>
            </a:lvl1pPr>
            <a:lvl2pPr marL="315913" indent="-174625">
              <a:lnSpc>
                <a:spcPct val="100000"/>
              </a:lnSpc>
              <a:spcBef>
                <a:spcPts val="400"/>
              </a:spcBef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en-US" altLang="zh-TW" dirty="0"/>
              <a:t>First level</a:t>
            </a:r>
          </a:p>
          <a:p>
            <a:pPr lvl="1"/>
            <a:r>
              <a:rPr lang="en-US" altLang="zh-TW" dirty="0"/>
              <a:t>Second level</a:t>
            </a: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6491694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8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Content_1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 userDrawn="1"/>
        </p:nvSpPr>
        <p:spPr>
          <a:xfrm>
            <a:off x="6172658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671" y="559237"/>
            <a:ext cx="12681429" cy="797351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695039" y="3751070"/>
            <a:ext cx="6840000" cy="413639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95136" y="4219962"/>
            <a:ext cx="6840000" cy="2754844"/>
          </a:xfrm>
        </p:spPr>
        <p:txBody>
          <a:bodyPr lIns="36000" rIns="36000">
            <a:noAutofit/>
          </a:bodyPr>
          <a:lstStyle>
            <a:lvl1pPr marL="180975" indent="-180975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/>
              <a:defRPr sz="1800" baseline="0"/>
            </a:lvl1pPr>
            <a:lvl2pPr marL="388938" indent="-187325">
              <a:lnSpc>
                <a:spcPct val="100000"/>
              </a:lnSpc>
              <a:spcBef>
                <a:spcPts val="400"/>
              </a:spcBef>
              <a:buClr>
                <a:srgbClr val="F59731"/>
              </a:buClr>
              <a:buSzPct val="80000"/>
              <a:buFont typeface="+mj-lt"/>
              <a:buAutoNum type="alphaLcParenR"/>
              <a:tabLst/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en-US" altLang="zh-TW" dirty="0"/>
              <a:t>First level</a:t>
            </a:r>
          </a:p>
          <a:p>
            <a:pPr lvl="1"/>
            <a:r>
              <a:rPr lang="en-US" altLang="zh-TW" dirty="0"/>
              <a:t>Second level</a:t>
            </a:r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6483977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02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Section Break_1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4078" y="3134572"/>
            <a:ext cx="12857276" cy="1339038"/>
          </a:xfrm>
        </p:spPr>
        <p:txBody>
          <a:bodyPr/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en-US" dirty="0"/>
              <a:t>Your Session Subject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91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_Section Break_2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4078" y="3134572"/>
            <a:ext cx="12857276" cy="1339038"/>
          </a:xfrm>
        </p:spPr>
        <p:txBody>
          <a:bodyPr/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en-US" dirty="0"/>
              <a:t>Your Session Subject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858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_Section Break_3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/>
          <p:nvPr userDrawn="1"/>
        </p:nvSpPr>
        <p:spPr>
          <a:xfrm>
            <a:off x="5336509" y="-114"/>
            <a:ext cx="8919241" cy="6402195"/>
          </a:xfrm>
          <a:custGeom>
            <a:avLst/>
            <a:gdLst>
              <a:gd name="connsiteX0" fmla="*/ 0 w 4633098"/>
              <a:gd name="connsiteY0" fmla="*/ 0 h 6604000"/>
              <a:gd name="connsiteX1" fmla="*/ 4633098 w 4633098"/>
              <a:gd name="connsiteY1" fmla="*/ 0 h 6604000"/>
              <a:gd name="connsiteX2" fmla="*/ 4633098 w 4633098"/>
              <a:gd name="connsiteY2" fmla="*/ 6604000 h 6604000"/>
              <a:gd name="connsiteX3" fmla="*/ 0 w 4633098"/>
              <a:gd name="connsiteY3" fmla="*/ 6604000 h 6604000"/>
              <a:gd name="connsiteX4" fmla="*/ 0 w 4633098"/>
              <a:gd name="connsiteY4" fmla="*/ 0 h 6604000"/>
              <a:gd name="connsiteX0" fmla="*/ 0 w 4633098"/>
              <a:gd name="connsiteY0" fmla="*/ 0 h 6604000"/>
              <a:gd name="connsiteX1" fmla="*/ 4633098 w 4633098"/>
              <a:gd name="connsiteY1" fmla="*/ 0 h 6604000"/>
              <a:gd name="connsiteX2" fmla="*/ 4633098 w 4633098"/>
              <a:gd name="connsiteY2" fmla="*/ 6604000 h 6604000"/>
              <a:gd name="connsiteX3" fmla="*/ 2587525 w 4633098"/>
              <a:gd name="connsiteY3" fmla="*/ 6604000 h 6604000"/>
              <a:gd name="connsiteX4" fmla="*/ 0 w 4633098"/>
              <a:gd name="connsiteY4" fmla="*/ 0 h 6604000"/>
              <a:gd name="connsiteX0" fmla="*/ 0 w 5624921"/>
              <a:gd name="connsiteY0" fmla="*/ 0 h 6604000"/>
              <a:gd name="connsiteX1" fmla="*/ 5624921 w 5624921"/>
              <a:gd name="connsiteY1" fmla="*/ 0 h 6604000"/>
              <a:gd name="connsiteX2" fmla="*/ 5624921 w 5624921"/>
              <a:gd name="connsiteY2" fmla="*/ 6604000 h 6604000"/>
              <a:gd name="connsiteX3" fmla="*/ 3579348 w 5624921"/>
              <a:gd name="connsiteY3" fmla="*/ 6604000 h 6604000"/>
              <a:gd name="connsiteX4" fmla="*/ 0 w 5624921"/>
              <a:gd name="connsiteY4" fmla="*/ 0 h 660400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0 w 7132785"/>
              <a:gd name="connsiteY4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565390 w 7132785"/>
              <a:gd name="connsiteY4" fmla="*/ 5929255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46982 w 7132785"/>
              <a:gd name="connsiteY4" fmla="*/ 605369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42247 w 7132785"/>
              <a:gd name="connsiteY4" fmla="*/ 6317219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27607 w 7132785"/>
              <a:gd name="connsiteY4" fmla="*/ 647460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34927 w 7132785"/>
              <a:gd name="connsiteY4" fmla="*/ 648192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34927 w 7132785"/>
              <a:gd name="connsiteY4" fmla="*/ 648192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76261 w 7132785"/>
              <a:gd name="connsiteY5" fmla="*/ 60976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747446"/>
              <a:gd name="connsiteX1" fmla="*/ 7132785 w 7132785"/>
              <a:gd name="connsiteY1" fmla="*/ 3660 h 6747446"/>
              <a:gd name="connsiteX2" fmla="*/ 7132785 w 7132785"/>
              <a:gd name="connsiteY2" fmla="*/ 6607660 h 6747446"/>
              <a:gd name="connsiteX3" fmla="*/ 5087212 w 7132785"/>
              <a:gd name="connsiteY3" fmla="*/ 6607660 h 6747446"/>
              <a:gd name="connsiteX4" fmla="*/ 4283581 w 7132785"/>
              <a:gd name="connsiteY4" fmla="*/ 6115917 h 6747446"/>
              <a:gd name="connsiteX5" fmla="*/ 0 w 7132785"/>
              <a:gd name="connsiteY5" fmla="*/ 0 h 6747446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80"/>
              <a:gd name="connsiteX1" fmla="*/ 7132785 w 7132785"/>
              <a:gd name="connsiteY1" fmla="*/ 3660 h 6607680"/>
              <a:gd name="connsiteX2" fmla="*/ 7132785 w 7132785"/>
              <a:gd name="connsiteY2" fmla="*/ 6607660 h 6607680"/>
              <a:gd name="connsiteX3" fmla="*/ 5087212 w 7132785"/>
              <a:gd name="connsiteY3" fmla="*/ 6607660 h 6607680"/>
              <a:gd name="connsiteX4" fmla="*/ 4283581 w 7132785"/>
              <a:gd name="connsiteY4" fmla="*/ 6115917 h 6607680"/>
              <a:gd name="connsiteX5" fmla="*/ 0 w 7132785"/>
              <a:gd name="connsiteY5" fmla="*/ 0 h 660768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370321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6825029"/>
              <a:gd name="connsiteY0" fmla="*/ 1324 h 6604000"/>
              <a:gd name="connsiteX1" fmla="*/ 6825029 w 6825029"/>
              <a:gd name="connsiteY1" fmla="*/ 0 h 6604000"/>
              <a:gd name="connsiteX2" fmla="*/ 6825029 w 6825029"/>
              <a:gd name="connsiteY2" fmla="*/ 6604000 h 6604000"/>
              <a:gd name="connsiteX3" fmla="*/ 4062565 w 6825029"/>
              <a:gd name="connsiteY3" fmla="*/ 6604000 h 6604000"/>
              <a:gd name="connsiteX4" fmla="*/ 3201004 w 6825029"/>
              <a:gd name="connsiteY4" fmla="*/ 5992640 h 6604000"/>
              <a:gd name="connsiteX5" fmla="*/ 0 w 6825029"/>
              <a:gd name="connsiteY5" fmla="*/ 1324 h 6604000"/>
              <a:gd name="connsiteX0" fmla="*/ 0 w 6267448"/>
              <a:gd name="connsiteY0" fmla="*/ 1324 h 6604000"/>
              <a:gd name="connsiteX1" fmla="*/ 6267448 w 6267448"/>
              <a:gd name="connsiteY1" fmla="*/ 0 h 6604000"/>
              <a:gd name="connsiteX2" fmla="*/ 6267448 w 6267448"/>
              <a:gd name="connsiteY2" fmla="*/ 6604000 h 6604000"/>
              <a:gd name="connsiteX3" fmla="*/ 3504984 w 6267448"/>
              <a:gd name="connsiteY3" fmla="*/ 6604000 h 6604000"/>
              <a:gd name="connsiteX4" fmla="*/ 2643423 w 6267448"/>
              <a:gd name="connsiteY4" fmla="*/ 5992640 h 6604000"/>
              <a:gd name="connsiteX5" fmla="*/ 0 w 6267448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3419 w 6687444"/>
              <a:gd name="connsiteY4" fmla="*/ 5992640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75139 w 6687444"/>
              <a:gd name="connsiteY4" fmla="*/ 5924073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30840 w 6687444"/>
              <a:gd name="connsiteY3" fmla="*/ 6539467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8034"/>
              <a:gd name="connsiteX1" fmla="*/ 6687444 w 6687444"/>
              <a:gd name="connsiteY1" fmla="*/ 0 h 6608034"/>
              <a:gd name="connsiteX2" fmla="*/ 6687444 w 6687444"/>
              <a:gd name="connsiteY2" fmla="*/ 6604000 h 6608034"/>
              <a:gd name="connsiteX3" fmla="*/ 3919122 w 6687444"/>
              <a:gd name="connsiteY3" fmla="*/ 6608034 h 6608034"/>
              <a:gd name="connsiteX4" fmla="*/ 3066350 w 6687444"/>
              <a:gd name="connsiteY4" fmla="*/ 6012807 h 6608034"/>
              <a:gd name="connsiteX5" fmla="*/ 0 w 6687444"/>
              <a:gd name="connsiteY5" fmla="*/ 1324 h 660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87444" h="6608034">
                <a:moveTo>
                  <a:pt x="0" y="1324"/>
                </a:moveTo>
                <a:lnTo>
                  <a:pt x="6687444" y="0"/>
                </a:lnTo>
                <a:lnTo>
                  <a:pt x="6687444" y="6604000"/>
                </a:lnTo>
                <a:lnTo>
                  <a:pt x="3919122" y="6608034"/>
                </a:lnTo>
                <a:cubicBezTo>
                  <a:pt x="3451339" y="6607924"/>
                  <a:pt x="3271955" y="6410118"/>
                  <a:pt x="3066350" y="6012807"/>
                </a:cubicBezTo>
                <a:lnTo>
                  <a:pt x="0" y="1324"/>
                </a:lnTo>
                <a:close/>
              </a:path>
            </a:pathLst>
          </a:custGeom>
          <a:solidFill>
            <a:srgbClr val="FFFFFF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6"/>
          <p:cNvSpPr/>
          <p:nvPr userDrawn="1"/>
        </p:nvSpPr>
        <p:spPr>
          <a:xfrm>
            <a:off x="5336509" y="0"/>
            <a:ext cx="8919241" cy="6402195"/>
          </a:xfrm>
          <a:custGeom>
            <a:avLst/>
            <a:gdLst>
              <a:gd name="connsiteX0" fmla="*/ 0 w 4633098"/>
              <a:gd name="connsiteY0" fmla="*/ 0 h 6604000"/>
              <a:gd name="connsiteX1" fmla="*/ 4633098 w 4633098"/>
              <a:gd name="connsiteY1" fmla="*/ 0 h 6604000"/>
              <a:gd name="connsiteX2" fmla="*/ 4633098 w 4633098"/>
              <a:gd name="connsiteY2" fmla="*/ 6604000 h 6604000"/>
              <a:gd name="connsiteX3" fmla="*/ 0 w 4633098"/>
              <a:gd name="connsiteY3" fmla="*/ 6604000 h 6604000"/>
              <a:gd name="connsiteX4" fmla="*/ 0 w 4633098"/>
              <a:gd name="connsiteY4" fmla="*/ 0 h 6604000"/>
              <a:gd name="connsiteX0" fmla="*/ 0 w 4633098"/>
              <a:gd name="connsiteY0" fmla="*/ 0 h 6604000"/>
              <a:gd name="connsiteX1" fmla="*/ 4633098 w 4633098"/>
              <a:gd name="connsiteY1" fmla="*/ 0 h 6604000"/>
              <a:gd name="connsiteX2" fmla="*/ 4633098 w 4633098"/>
              <a:gd name="connsiteY2" fmla="*/ 6604000 h 6604000"/>
              <a:gd name="connsiteX3" fmla="*/ 2587525 w 4633098"/>
              <a:gd name="connsiteY3" fmla="*/ 6604000 h 6604000"/>
              <a:gd name="connsiteX4" fmla="*/ 0 w 4633098"/>
              <a:gd name="connsiteY4" fmla="*/ 0 h 6604000"/>
              <a:gd name="connsiteX0" fmla="*/ 0 w 5624921"/>
              <a:gd name="connsiteY0" fmla="*/ 0 h 6604000"/>
              <a:gd name="connsiteX1" fmla="*/ 5624921 w 5624921"/>
              <a:gd name="connsiteY1" fmla="*/ 0 h 6604000"/>
              <a:gd name="connsiteX2" fmla="*/ 5624921 w 5624921"/>
              <a:gd name="connsiteY2" fmla="*/ 6604000 h 6604000"/>
              <a:gd name="connsiteX3" fmla="*/ 3579348 w 5624921"/>
              <a:gd name="connsiteY3" fmla="*/ 6604000 h 6604000"/>
              <a:gd name="connsiteX4" fmla="*/ 0 w 5624921"/>
              <a:gd name="connsiteY4" fmla="*/ 0 h 660400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0 w 7132785"/>
              <a:gd name="connsiteY4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565390 w 7132785"/>
              <a:gd name="connsiteY4" fmla="*/ 5929255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46982 w 7132785"/>
              <a:gd name="connsiteY4" fmla="*/ 605369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42247 w 7132785"/>
              <a:gd name="connsiteY4" fmla="*/ 6317219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27607 w 7132785"/>
              <a:gd name="connsiteY4" fmla="*/ 647460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34927 w 7132785"/>
              <a:gd name="connsiteY4" fmla="*/ 648192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34927 w 7132785"/>
              <a:gd name="connsiteY4" fmla="*/ 648192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76261 w 7132785"/>
              <a:gd name="connsiteY5" fmla="*/ 60976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747446"/>
              <a:gd name="connsiteX1" fmla="*/ 7132785 w 7132785"/>
              <a:gd name="connsiteY1" fmla="*/ 3660 h 6747446"/>
              <a:gd name="connsiteX2" fmla="*/ 7132785 w 7132785"/>
              <a:gd name="connsiteY2" fmla="*/ 6607660 h 6747446"/>
              <a:gd name="connsiteX3" fmla="*/ 5087212 w 7132785"/>
              <a:gd name="connsiteY3" fmla="*/ 6607660 h 6747446"/>
              <a:gd name="connsiteX4" fmla="*/ 4283581 w 7132785"/>
              <a:gd name="connsiteY4" fmla="*/ 6115917 h 6747446"/>
              <a:gd name="connsiteX5" fmla="*/ 0 w 7132785"/>
              <a:gd name="connsiteY5" fmla="*/ 0 h 6747446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80"/>
              <a:gd name="connsiteX1" fmla="*/ 7132785 w 7132785"/>
              <a:gd name="connsiteY1" fmla="*/ 3660 h 6607680"/>
              <a:gd name="connsiteX2" fmla="*/ 7132785 w 7132785"/>
              <a:gd name="connsiteY2" fmla="*/ 6607660 h 6607680"/>
              <a:gd name="connsiteX3" fmla="*/ 5087212 w 7132785"/>
              <a:gd name="connsiteY3" fmla="*/ 6607660 h 6607680"/>
              <a:gd name="connsiteX4" fmla="*/ 4283581 w 7132785"/>
              <a:gd name="connsiteY4" fmla="*/ 6115917 h 6607680"/>
              <a:gd name="connsiteX5" fmla="*/ 0 w 7132785"/>
              <a:gd name="connsiteY5" fmla="*/ 0 h 660768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370321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6825029"/>
              <a:gd name="connsiteY0" fmla="*/ 1324 h 6604000"/>
              <a:gd name="connsiteX1" fmla="*/ 6825029 w 6825029"/>
              <a:gd name="connsiteY1" fmla="*/ 0 h 6604000"/>
              <a:gd name="connsiteX2" fmla="*/ 6825029 w 6825029"/>
              <a:gd name="connsiteY2" fmla="*/ 6604000 h 6604000"/>
              <a:gd name="connsiteX3" fmla="*/ 4062565 w 6825029"/>
              <a:gd name="connsiteY3" fmla="*/ 6604000 h 6604000"/>
              <a:gd name="connsiteX4" fmla="*/ 3201004 w 6825029"/>
              <a:gd name="connsiteY4" fmla="*/ 5992640 h 6604000"/>
              <a:gd name="connsiteX5" fmla="*/ 0 w 6825029"/>
              <a:gd name="connsiteY5" fmla="*/ 1324 h 6604000"/>
              <a:gd name="connsiteX0" fmla="*/ 0 w 6267448"/>
              <a:gd name="connsiteY0" fmla="*/ 1324 h 6604000"/>
              <a:gd name="connsiteX1" fmla="*/ 6267448 w 6267448"/>
              <a:gd name="connsiteY1" fmla="*/ 0 h 6604000"/>
              <a:gd name="connsiteX2" fmla="*/ 6267448 w 6267448"/>
              <a:gd name="connsiteY2" fmla="*/ 6604000 h 6604000"/>
              <a:gd name="connsiteX3" fmla="*/ 3504984 w 6267448"/>
              <a:gd name="connsiteY3" fmla="*/ 6604000 h 6604000"/>
              <a:gd name="connsiteX4" fmla="*/ 2643423 w 6267448"/>
              <a:gd name="connsiteY4" fmla="*/ 5992640 h 6604000"/>
              <a:gd name="connsiteX5" fmla="*/ 0 w 6267448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3419 w 6687444"/>
              <a:gd name="connsiteY4" fmla="*/ 5992640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75139 w 6687444"/>
              <a:gd name="connsiteY4" fmla="*/ 5924073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30840 w 6687444"/>
              <a:gd name="connsiteY3" fmla="*/ 6539467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8034"/>
              <a:gd name="connsiteX1" fmla="*/ 6687444 w 6687444"/>
              <a:gd name="connsiteY1" fmla="*/ 0 h 6608034"/>
              <a:gd name="connsiteX2" fmla="*/ 6687444 w 6687444"/>
              <a:gd name="connsiteY2" fmla="*/ 6604000 h 6608034"/>
              <a:gd name="connsiteX3" fmla="*/ 3919122 w 6687444"/>
              <a:gd name="connsiteY3" fmla="*/ 6608034 h 6608034"/>
              <a:gd name="connsiteX4" fmla="*/ 3066350 w 6687444"/>
              <a:gd name="connsiteY4" fmla="*/ 6012807 h 6608034"/>
              <a:gd name="connsiteX5" fmla="*/ 0 w 6687444"/>
              <a:gd name="connsiteY5" fmla="*/ 1324 h 660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87444" h="6608034">
                <a:moveTo>
                  <a:pt x="0" y="1324"/>
                </a:moveTo>
                <a:lnTo>
                  <a:pt x="6687444" y="0"/>
                </a:lnTo>
                <a:lnTo>
                  <a:pt x="6687444" y="6604000"/>
                </a:lnTo>
                <a:lnTo>
                  <a:pt x="3919122" y="6608034"/>
                </a:lnTo>
                <a:cubicBezTo>
                  <a:pt x="3451339" y="6607924"/>
                  <a:pt x="3271955" y="6410118"/>
                  <a:pt x="3066350" y="6012807"/>
                </a:cubicBezTo>
                <a:lnTo>
                  <a:pt x="0" y="1324"/>
                </a:lnTo>
                <a:close/>
              </a:path>
            </a:pathLst>
          </a:custGeom>
          <a:blipFill rotWithShape="1">
            <a:blip r:embed="rId3">
              <a:alphaModFix amt="8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 l="-9247" t="-21335" r="-21522" b="1"/>
            </a:stretch>
          </a:blip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4078" y="3148639"/>
            <a:ext cx="12857276" cy="1339038"/>
          </a:xfrm>
        </p:spPr>
        <p:txBody>
          <a:bodyPr/>
          <a:lstStyle>
            <a:lvl1pPr>
              <a:lnSpc>
                <a:spcPct val="100000"/>
              </a:lnSpc>
              <a:defRPr sz="8000" baseline="0"/>
            </a:lvl1pPr>
          </a:lstStyle>
          <a:p>
            <a:r>
              <a:rPr lang="it-IT" dirty="0"/>
              <a:t>Your Session Subject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48779" y="317288"/>
            <a:ext cx="829056" cy="31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8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Cover_2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9368" y="2218808"/>
            <a:ext cx="12931766" cy="230180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Your Subject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3542" y="4511068"/>
            <a:ext cx="6417241" cy="698054"/>
          </a:xfrm>
          <a:prstGeom prst="rect">
            <a:avLst/>
          </a:prstGeom>
        </p:spPr>
        <p:txBody>
          <a:bodyPr lIns="108000" t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baseline="0">
                <a:solidFill>
                  <a:srgbClr val="50505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/>
              </a:defRPr>
            </a:lvl1pPr>
            <a:lvl2pPr marL="534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3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2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06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41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75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FIRST NAME LAST NAME</a:t>
            </a:r>
            <a:br>
              <a:rPr lang="en-US" dirty="0"/>
            </a:br>
            <a:r>
              <a:rPr lang="en-US" dirty="0"/>
              <a:t>DIV./BU/BG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>
          <a:xfrm>
            <a:off x="738358" y="5485301"/>
            <a:ext cx="3326342" cy="426993"/>
          </a:xfrm>
          <a:prstGeom prst="rect">
            <a:avLst/>
          </a:prstGeom>
        </p:spPr>
        <p:txBody>
          <a:bodyPr lIns="108000" tIns="0" rIns="108000" bIns="0"/>
          <a:lstStyle>
            <a:lvl1pPr>
              <a:defRPr sz="2300" baseline="0">
                <a:solidFill>
                  <a:srgbClr val="235FCD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0315F917-072D-4D4F-B19E-E5FABAD8FB0A}" type="datetime4">
              <a:rPr lang="en-US" smtClean="0"/>
              <a:pPr/>
              <a:t>April 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8349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封面_1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/>
              <a:t>簡報主題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9552" y="4545458"/>
            <a:ext cx="6417241" cy="698054"/>
          </a:xfrm>
          <a:prstGeom prst="rect">
            <a:avLst/>
          </a:prstGeom>
        </p:spPr>
        <p:txBody>
          <a:bodyPr lIns="108000" t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baseline="0">
                <a:solidFill>
                  <a:srgbClr val="505050"/>
                </a:solidFill>
                <a:latin typeface="Calibri"/>
                <a:cs typeface="Calibri"/>
              </a:defRPr>
            </a:lvl1pPr>
            <a:lvl2pPr marL="534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3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2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06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41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75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姓名</a:t>
            </a:r>
            <a:br>
              <a:rPr lang="en-US" altLang="zh-TW" dirty="0"/>
            </a:br>
            <a:r>
              <a:rPr lang="zh-TW" altLang="en-US" dirty="0"/>
              <a:t>單位名稱</a:t>
            </a:r>
            <a:r>
              <a:rPr lang="en-US" altLang="zh-TW" dirty="0"/>
              <a:t>(</a:t>
            </a:r>
            <a:r>
              <a:rPr lang="en-US" altLang="zh-TW" dirty="0" err="1"/>
              <a:t>Div</a:t>
            </a:r>
            <a:r>
              <a:rPr lang="en-US" altLang="zh-TW" dirty="0"/>
              <a:t>/BU/BG)</a:t>
            </a:r>
            <a:endParaRPr lang="en-US" dirty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>
          <a:xfrm>
            <a:off x="744368" y="5507118"/>
            <a:ext cx="3326342" cy="426993"/>
          </a:xfrm>
          <a:prstGeom prst="rect">
            <a:avLst/>
          </a:prstGeom>
        </p:spPr>
        <p:txBody>
          <a:bodyPr lIns="108000" tIns="0" rIns="108000" bIns="0"/>
          <a:lstStyle>
            <a:lvl1pPr>
              <a:lnSpc>
                <a:spcPct val="100000"/>
              </a:lnSpc>
              <a:defRPr sz="2300" baseline="0">
                <a:solidFill>
                  <a:srgbClr val="235FCD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0315F917-072D-4D4F-B19E-E5FABAD8FB0A}" type="datetime4">
              <a:rPr lang="en-US" smtClean="0"/>
              <a:pPr/>
              <a:t>April 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408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封面_2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6884" y="1783005"/>
            <a:ext cx="12931766" cy="2693255"/>
          </a:xfrm>
        </p:spPr>
        <p:txBody>
          <a:bodyPr/>
          <a:lstStyle/>
          <a:p>
            <a:r>
              <a:rPr lang="zh-TW" altLang="en-US" dirty="0"/>
              <a:t>簡報主題</a:t>
            </a:r>
            <a:br>
              <a:rPr lang="en-US" altLang="zh-TW" dirty="0"/>
            </a:br>
            <a:r>
              <a:rPr lang="zh-TW" altLang="en-US" dirty="0"/>
              <a:t>兩行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43446" y="4547940"/>
            <a:ext cx="6417241" cy="698054"/>
          </a:xfrm>
          <a:prstGeom prst="rect">
            <a:avLst/>
          </a:prstGeom>
        </p:spPr>
        <p:txBody>
          <a:bodyPr lIns="108000" tIns="0" bIns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300" baseline="0">
                <a:solidFill>
                  <a:srgbClr val="50505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/>
              </a:defRPr>
            </a:lvl1pPr>
            <a:lvl2pPr marL="5344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68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03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377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72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06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41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755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姓名</a:t>
            </a:r>
            <a:br>
              <a:rPr lang="en-US" altLang="zh-TW" dirty="0"/>
            </a:br>
            <a:r>
              <a:rPr lang="zh-TW" altLang="en-US" dirty="0"/>
              <a:t>單位名稱</a:t>
            </a:r>
            <a:r>
              <a:rPr lang="en-US" altLang="zh-TW" dirty="0"/>
              <a:t>(</a:t>
            </a:r>
            <a:r>
              <a:rPr lang="en-US" altLang="zh-TW" dirty="0" err="1"/>
              <a:t>Div</a:t>
            </a:r>
            <a:r>
              <a:rPr lang="en-US" altLang="zh-TW" dirty="0"/>
              <a:t>/BU/BG)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>
          <a:xfrm>
            <a:off x="748262" y="5500277"/>
            <a:ext cx="3326342" cy="426993"/>
          </a:xfrm>
          <a:prstGeom prst="rect">
            <a:avLst/>
          </a:prstGeom>
        </p:spPr>
        <p:txBody>
          <a:bodyPr lIns="108000" tIns="0" rIns="108000" bIns="0"/>
          <a:lstStyle>
            <a:lvl1pPr>
              <a:lnSpc>
                <a:spcPct val="100000"/>
              </a:lnSpc>
              <a:defRPr sz="2300" baseline="0">
                <a:solidFill>
                  <a:srgbClr val="235FCD"/>
                </a:solidFill>
                <a:latin typeface="Calibri" panose="020F0502020204030204" pitchFamily="34" charset="0"/>
                <a:ea typeface="微軟正黑體" panose="020B0604030504040204" pitchFamily="34" charset="-120"/>
              </a:defRPr>
            </a:lvl1pPr>
          </a:lstStyle>
          <a:p>
            <a:fld id="{0315F917-072D-4D4F-B19E-E5FABAD8FB0A}" type="datetime4">
              <a:rPr lang="en-US" smtClean="0"/>
              <a:pPr/>
              <a:t>April 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572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感謝頁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 userDrawn="1"/>
        </p:nvSpPr>
        <p:spPr>
          <a:xfrm>
            <a:off x="733392" y="3288575"/>
            <a:ext cx="12845839" cy="1218429"/>
          </a:xfrm>
          <a:prstGeom prst="rect">
            <a:avLst/>
          </a:prstGeom>
        </p:spPr>
        <p:txBody>
          <a:bodyPr vert="horz" wrap="square" lIns="106887" tIns="53444" rIns="106887" bIns="53444" rtlCol="0" anchor="b" anchorCtr="0">
            <a:spAutoFit/>
          </a:bodyPr>
          <a:lstStyle>
            <a:lvl1pPr algn="l" defTabSz="534439" rtl="0" eaLnBrk="1" latinLnBrk="0" hangingPunct="1">
              <a:lnSpc>
                <a:spcPts val="9600"/>
              </a:lnSpc>
              <a:spcBef>
                <a:spcPct val="0"/>
              </a:spcBef>
              <a:buNone/>
              <a:defRPr sz="10200" b="1" i="0" kern="1200" spc="0" baseline="0">
                <a:solidFill>
                  <a:srgbClr val="00266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8800" baseline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2608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4 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753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一欄_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37788" y="1655696"/>
            <a:ext cx="12803529" cy="5297841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zh-TW" altLang="en-US" dirty="0"/>
              <a:t>階層一</a:t>
            </a:r>
            <a:endParaRPr lang="en-US" dirty="0"/>
          </a:p>
          <a:p>
            <a:pPr lvl="1"/>
            <a:r>
              <a:rPr lang="zh-TW" altLang="en-US" dirty="0"/>
              <a:t>階層二</a:t>
            </a:r>
          </a:p>
          <a:p>
            <a:pPr lvl="2"/>
            <a:r>
              <a:rPr lang="zh-TW" altLang="en-US" dirty="0"/>
              <a:t>階層三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3380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一欄_編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 hasCustomPrompt="1"/>
          </p:nvPr>
        </p:nvSpPr>
        <p:spPr>
          <a:xfrm>
            <a:off x="737789" y="1655763"/>
            <a:ext cx="12803529" cy="5297487"/>
          </a:xfrm>
        </p:spPr>
        <p:txBody>
          <a:bodyPr/>
          <a:lstStyle>
            <a:lvl1pPr marL="357188" indent="-357188">
              <a:buSzPct val="80000"/>
              <a:buFont typeface="+mj-lt"/>
              <a:buAutoNum type="arabicPeriod"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marL="722313" indent="-350838">
              <a:buClr>
                <a:srgbClr val="F59731"/>
              </a:buClr>
              <a:buSzPct val="80000"/>
              <a:buFont typeface="+mj-lt"/>
              <a:buAutoNum type="alphaLcParenR"/>
              <a:tabLst/>
              <a:defRPr>
                <a:solidFill>
                  <a:schemeClr val="tx1">
                    <a:lumMod val="50000"/>
                  </a:schemeClr>
                </a:solidFill>
              </a:defRPr>
            </a:lvl2pPr>
          </a:lstStyle>
          <a:p>
            <a:pPr lvl="0"/>
            <a:r>
              <a:rPr lang="zh-TW" altLang="en-US" dirty="0"/>
              <a:t>階層一</a:t>
            </a:r>
            <a:endParaRPr lang="en-US" dirty="0"/>
          </a:p>
          <a:p>
            <a:pPr lvl="1"/>
            <a:r>
              <a:rPr lang="zh-TW" altLang="en-US" dirty="0"/>
              <a:t>階層二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9269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一欄_圖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72418" y="1538688"/>
            <a:ext cx="8528209" cy="2110196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800" b="1" i="0" baseline="0">
                <a:latin typeface="Calibri" panose="020F0502020204030204" pitchFamily="34" charset="0"/>
                <a:ea typeface="微軟正黑體"/>
              </a:defRPr>
            </a:lvl1pPr>
          </a:lstStyle>
          <a:p>
            <a:pPr lvl="0"/>
            <a:r>
              <a:rPr lang="zh-TW" altLang="en-US" dirty="0"/>
              <a:t>內文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63337" y="744553"/>
            <a:ext cx="3817157" cy="6159663"/>
          </a:xfrm>
          <a:prstGeom prst="rect">
            <a:avLst/>
          </a:prstGeom>
          <a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995481" y="1415668"/>
            <a:ext cx="1909287" cy="75600"/>
          </a:xfrm>
          <a:prstGeom prst="rect">
            <a:avLst/>
          </a:prstGeom>
          <a:gradFill>
            <a:gsLst>
              <a:gs pos="0">
                <a:srgbClr val="3CE7FF"/>
              </a:gs>
              <a:gs pos="50000">
                <a:srgbClr val="46ABF4"/>
              </a:gs>
              <a:gs pos="85000">
                <a:srgbClr val="2A5AE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5072063" y="4322519"/>
            <a:ext cx="8412162" cy="2265362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zh-TW" altLang="en-US" dirty="0"/>
              <a:t>階層一</a:t>
            </a:r>
            <a:endParaRPr lang="en-US" dirty="0"/>
          </a:p>
          <a:p>
            <a:pPr lvl="1"/>
            <a:r>
              <a:rPr lang="zh-TW" altLang="en-US" dirty="0"/>
              <a:t>階層二</a:t>
            </a:r>
          </a:p>
          <a:p>
            <a:pPr lvl="2"/>
            <a:r>
              <a:rPr lang="zh-TW" altLang="en-US" dirty="0"/>
              <a:t>階層三</a:t>
            </a:r>
          </a:p>
        </p:txBody>
      </p:sp>
    </p:spTree>
    <p:extLst>
      <p:ext uri="{BB962C8B-B14F-4D97-AF65-F5344CB8AC3E}">
        <p14:creationId xmlns:p14="http://schemas.microsoft.com/office/powerpoint/2010/main" val="7029119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一欄_圖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72418" y="1538688"/>
            <a:ext cx="8528209" cy="2110196"/>
          </a:xfr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800" b="1" i="0" baseline="0">
                <a:latin typeface="Calibri" panose="020F0502020204030204" pitchFamily="34" charset="0"/>
                <a:ea typeface="微軟正黑體"/>
              </a:defRPr>
            </a:lvl1pPr>
          </a:lstStyle>
          <a:p>
            <a:pPr lvl="0"/>
            <a:r>
              <a:rPr lang="zh-TW" altLang="en-US" dirty="0"/>
              <a:t>內文</a:t>
            </a:r>
            <a:endParaRPr lang="en-US" altLang="zh-TW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63337" y="744553"/>
            <a:ext cx="3817157" cy="6159663"/>
          </a:xfrm>
          <a:prstGeom prst="rect">
            <a:avLst/>
          </a:prstGeom>
          <a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995481" y="1415668"/>
            <a:ext cx="1909287" cy="75600"/>
          </a:xfrm>
          <a:prstGeom prst="rect">
            <a:avLst/>
          </a:prstGeom>
          <a:gradFill>
            <a:gsLst>
              <a:gs pos="0">
                <a:srgbClr val="3CE7FF"/>
              </a:gs>
              <a:gs pos="50000">
                <a:srgbClr val="46ABF4"/>
              </a:gs>
              <a:gs pos="85000">
                <a:srgbClr val="2A5AE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5072063" y="4322519"/>
            <a:ext cx="8412162" cy="2265362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</a:p>
          <a:p>
            <a:pPr lvl="2"/>
            <a:r>
              <a:rPr lang="zh-TW" altLang="en-US" dirty="0"/>
              <a:t>階層三</a:t>
            </a:r>
          </a:p>
        </p:txBody>
      </p:sp>
    </p:spTree>
    <p:extLst>
      <p:ext uri="{BB962C8B-B14F-4D97-AF65-F5344CB8AC3E}">
        <p14:creationId xmlns:p14="http://schemas.microsoft.com/office/powerpoint/2010/main" val="11547737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2 兩欄_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1186" y="591717"/>
            <a:ext cx="6225371" cy="759264"/>
          </a:xfrm>
        </p:spPr>
        <p:txBody>
          <a:bodyPr anchor="ctr" anchorCtr="0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pc="-100" baseline="0">
                <a:latin typeface="Calibri" panose="020F0502020204030204" pitchFamily="34" charset="0"/>
                <a:ea typeface="微軟正黑體"/>
              </a:defRPr>
            </a:lvl1pPr>
          </a:lstStyle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264630" y="601463"/>
            <a:ext cx="6224848" cy="759264"/>
          </a:xfrm>
        </p:spPr>
        <p:txBody>
          <a:bodyPr anchor="ctr" anchorCtr="0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800" b="1" i="0" spc="-100" baseline="0">
                <a:solidFill>
                  <a:schemeClr val="tx2"/>
                </a:solidFill>
                <a:latin typeface="Calibri" panose="020F0502020204030204" pitchFamily="34" charset="0"/>
                <a:ea typeface="微軟正黑體"/>
              </a:defRPr>
            </a:lvl1pPr>
          </a:lstStyle>
          <a:p>
            <a:pPr lvl="0"/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5" hasCustomPrompt="1"/>
          </p:nvPr>
        </p:nvSpPr>
        <p:spPr>
          <a:xfrm>
            <a:off x="741363" y="1657350"/>
            <a:ext cx="6194425" cy="523875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</a:p>
          <a:p>
            <a:pPr lvl="2"/>
            <a:r>
              <a:rPr lang="zh-TW" altLang="en-US" dirty="0"/>
              <a:t>階層三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6" hasCustomPrompt="1"/>
          </p:nvPr>
        </p:nvSpPr>
        <p:spPr>
          <a:xfrm>
            <a:off x="7264400" y="1657350"/>
            <a:ext cx="6224588" cy="523875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</a:p>
          <a:p>
            <a:pPr lvl="2"/>
            <a:r>
              <a:rPr lang="zh-TW" altLang="en-US" dirty="0"/>
              <a:t>階層三</a:t>
            </a:r>
          </a:p>
        </p:txBody>
      </p:sp>
    </p:spTree>
    <p:extLst>
      <p:ext uri="{BB962C8B-B14F-4D97-AF65-F5344CB8AC3E}">
        <p14:creationId xmlns:p14="http://schemas.microsoft.com/office/powerpoint/2010/main" val="34594038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2 兩欄_編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1186" y="591717"/>
            <a:ext cx="6225371" cy="759264"/>
          </a:xfrm>
        </p:spPr>
        <p:txBody>
          <a:bodyPr anchor="ctr" anchorCtr="0">
            <a:spAutoFit/>
          </a:bodyPr>
          <a:lstStyle>
            <a:lvl1pPr>
              <a:lnSpc>
                <a:spcPct val="120000"/>
              </a:lnSpc>
              <a:spcBef>
                <a:spcPts val="0"/>
              </a:spcBef>
              <a:defRPr spc="-100" baseline="0">
                <a:latin typeface="Calibri" panose="020F0502020204030204" pitchFamily="34" charset="0"/>
                <a:ea typeface="微軟正黑體"/>
              </a:defRPr>
            </a:lvl1pPr>
          </a:lstStyle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264630" y="601463"/>
            <a:ext cx="6224848" cy="759264"/>
          </a:xfrm>
        </p:spPr>
        <p:txBody>
          <a:bodyPr anchor="ctr" anchorCtr="0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800" b="1" i="0" spc="-100" baseline="0">
                <a:solidFill>
                  <a:schemeClr val="tx2"/>
                </a:solidFill>
                <a:latin typeface="Calibri" panose="020F0502020204030204" pitchFamily="34" charset="0"/>
                <a:ea typeface="微軟正黑體"/>
              </a:defRPr>
            </a:lvl1pPr>
          </a:lstStyle>
          <a:p>
            <a:pPr lvl="0"/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9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737790" y="1655763"/>
            <a:ext cx="6197998" cy="5240337"/>
          </a:xfrm>
        </p:spPr>
        <p:txBody>
          <a:bodyPr/>
          <a:lstStyle>
            <a:lvl1pPr marL="358775" indent="-358775">
              <a:buSzPct val="80000"/>
              <a:buFont typeface="+mj-lt"/>
              <a:buAutoNum type="arabicPeriod"/>
              <a:defRPr/>
            </a:lvl1pPr>
            <a:lvl2pPr marL="722313" indent="-352425">
              <a:buClr>
                <a:srgbClr val="F59731"/>
              </a:buClr>
              <a:buSzPct val="80000"/>
              <a:buFont typeface="+mj-lt"/>
              <a:buAutoNum type="alphaLcParenR"/>
              <a:tabLst/>
              <a:defRPr/>
            </a:lvl2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10" name="Content Placeholder 4"/>
          <p:cNvSpPr>
            <a:spLocks noGrp="1"/>
          </p:cNvSpPr>
          <p:nvPr>
            <p:ph sz="quarter" idx="19" hasCustomPrompt="1"/>
          </p:nvPr>
        </p:nvSpPr>
        <p:spPr>
          <a:xfrm>
            <a:off x="7264630" y="1655763"/>
            <a:ext cx="6224848" cy="5240337"/>
          </a:xfrm>
        </p:spPr>
        <p:txBody>
          <a:bodyPr/>
          <a:lstStyle>
            <a:lvl1pPr marL="358775" indent="-358775">
              <a:buSzPct val="80000"/>
              <a:buFont typeface="+mj-lt"/>
              <a:buAutoNum type="arabicPeriod"/>
              <a:defRPr/>
            </a:lvl1pPr>
            <a:lvl2pPr marL="722313" indent="-352425">
              <a:buClr>
                <a:srgbClr val="F59731"/>
              </a:buClr>
              <a:buSzPct val="80000"/>
              <a:buFont typeface="+mj-lt"/>
              <a:buAutoNum type="alphaLcParenR"/>
              <a:tabLst/>
              <a:defRPr/>
            </a:lvl2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4056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End_1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734929" y="3284591"/>
            <a:ext cx="12834533" cy="1218429"/>
          </a:xfrm>
          <a:prstGeom prst="rect">
            <a:avLst/>
          </a:prstGeom>
        </p:spPr>
        <p:txBody>
          <a:bodyPr vert="horz" wrap="square" lIns="106887" tIns="53444" rIns="106887" bIns="53444" rtlCol="0" anchor="b" anchorCtr="0">
            <a:spAutoFit/>
          </a:bodyPr>
          <a:lstStyle>
            <a:lvl1pPr algn="l" defTabSz="534439" rtl="0" eaLnBrk="1" latinLnBrk="0" hangingPunct="1">
              <a:lnSpc>
                <a:spcPts val="9200"/>
              </a:lnSpc>
              <a:spcBef>
                <a:spcPct val="0"/>
              </a:spcBef>
              <a:buNone/>
              <a:defRPr sz="10200" b="1" i="0" kern="1200" baseline="0">
                <a:solidFill>
                  <a:srgbClr val="002662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8800" baseline="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767055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3 三欄_項目符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16071" y="599305"/>
            <a:ext cx="12774025" cy="759264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01016" y="3751070"/>
            <a:ext cx="3960000" cy="413639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145957" y="3752192"/>
            <a:ext cx="3960000" cy="411395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  <a:endParaRPr lang="en-US" altLang="zh-TW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493973" y="3752192"/>
            <a:ext cx="3960000" cy="411395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  <a:endParaRPr lang="en-US" altLang="zh-TW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01017" y="4219962"/>
            <a:ext cx="3960000" cy="2754844"/>
          </a:xfrm>
        </p:spPr>
        <p:txBody>
          <a:bodyPr lIns="36000" rIns="36000">
            <a:noAutofit/>
          </a:bodyPr>
          <a:lstStyle>
            <a:lvl1pPr marL="180000" indent="-180000">
              <a:lnSpc>
                <a:spcPct val="100000"/>
              </a:lnSpc>
              <a:spcBef>
                <a:spcPts val="400"/>
              </a:spcBef>
              <a:defRPr sz="1800" baseline="0">
                <a:solidFill>
                  <a:schemeClr val="tx1">
                    <a:lumMod val="50000"/>
                  </a:schemeClr>
                </a:solidFill>
              </a:defRPr>
            </a:lvl1pPr>
            <a:lvl2pPr marL="315913" indent="-174625">
              <a:lnSpc>
                <a:spcPct val="100000"/>
              </a:lnSpc>
              <a:spcBef>
                <a:spcPts val="400"/>
              </a:spcBef>
              <a:defRPr sz="1600" baseline="0">
                <a:solidFill>
                  <a:schemeClr val="tx1">
                    <a:lumMod val="50000"/>
                  </a:schemeClr>
                </a:solidFill>
              </a:defRPr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zh-TW" altLang="en-US" dirty="0"/>
              <a:t>階層一</a:t>
            </a:r>
            <a:endParaRPr lang="en-US" dirty="0"/>
          </a:p>
          <a:p>
            <a:pPr lvl="1"/>
            <a:r>
              <a:rPr lang="zh-TW" altLang="en-US" dirty="0"/>
              <a:t>階層二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5145959" y="4219962"/>
            <a:ext cx="3960000" cy="2754844"/>
          </a:xfrm>
        </p:spPr>
        <p:txBody>
          <a:bodyPr vert="horz" wrap="square" lIns="36000" tIns="53444" rIns="36000" bIns="53444" rtlCol="0">
            <a:noAutofit/>
          </a:bodyPr>
          <a:lstStyle>
            <a:lvl1pPr>
              <a:defRPr lang="en-US" altLang="zh-TW" sz="1800" dirty="0" smtClean="0"/>
            </a:lvl1pPr>
            <a:lvl2pPr>
              <a:defRPr lang="en-US" altLang="zh-TW" sz="1600" dirty="0" smtClean="0"/>
            </a:lvl2pPr>
          </a:lstStyle>
          <a:p>
            <a:pPr marL="180000" lvl="0" indent="-180000">
              <a:lnSpc>
                <a:spcPct val="100000"/>
              </a:lnSpc>
              <a:spcBef>
                <a:spcPts val="400"/>
              </a:spcBef>
            </a:pPr>
            <a:r>
              <a:rPr lang="zh-TW" altLang="en-US" dirty="0"/>
              <a:t>階層一</a:t>
            </a:r>
            <a:endParaRPr lang="en-US" altLang="zh-TW" dirty="0"/>
          </a:p>
          <a:p>
            <a:pPr marL="315913" lvl="1" indent="-174625">
              <a:lnSpc>
                <a:spcPct val="100000"/>
              </a:lnSpc>
              <a:spcBef>
                <a:spcPts val="400"/>
              </a:spcBef>
            </a:pPr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9504177" y="4219962"/>
            <a:ext cx="3960000" cy="2754844"/>
          </a:xfrm>
        </p:spPr>
        <p:txBody>
          <a:bodyPr vert="horz" wrap="square" lIns="36000" tIns="53444" rIns="36000" bIns="53444" rtlCol="0">
            <a:noAutofit/>
          </a:bodyPr>
          <a:lstStyle>
            <a:lvl1pPr>
              <a:defRPr lang="en-US" altLang="zh-TW" sz="1800" dirty="0" smtClean="0"/>
            </a:lvl1pPr>
            <a:lvl2pPr>
              <a:defRPr lang="en-US" altLang="zh-TW" sz="1600" dirty="0" smtClean="0"/>
            </a:lvl2pPr>
          </a:lstStyle>
          <a:p>
            <a:pPr marL="180000" lvl="0" indent="-180000">
              <a:lnSpc>
                <a:spcPct val="100000"/>
              </a:lnSpc>
              <a:spcBef>
                <a:spcPts val="400"/>
              </a:spcBef>
            </a:pPr>
            <a:r>
              <a:rPr lang="zh-TW" altLang="en-US" dirty="0"/>
              <a:t>階層一</a:t>
            </a:r>
            <a:endParaRPr lang="en-US" altLang="zh-TW" dirty="0"/>
          </a:p>
          <a:p>
            <a:pPr marL="315913" lvl="1" indent="-174625">
              <a:lnSpc>
                <a:spcPct val="100000"/>
              </a:lnSpc>
              <a:spcBef>
                <a:spcPts val="400"/>
              </a:spcBef>
            </a:pPr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17" name="Oval 16"/>
          <p:cNvSpPr/>
          <p:nvPr userDrawn="1"/>
        </p:nvSpPr>
        <p:spPr>
          <a:xfrm>
            <a:off x="183361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/>
          <p:cNvSpPr/>
          <p:nvPr userDrawn="1"/>
        </p:nvSpPr>
        <p:spPr>
          <a:xfrm>
            <a:off x="619187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 userDrawn="1"/>
        </p:nvSpPr>
        <p:spPr>
          <a:xfrm>
            <a:off x="1055449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2146045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4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6506048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19"/>
          </p:nvPr>
        </p:nvSpPr>
        <p:spPr>
          <a:xfrm>
            <a:off x="10866051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3875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3 三欄_編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00717" y="3752192"/>
            <a:ext cx="3960000" cy="411395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5145957" y="3752192"/>
            <a:ext cx="3960000" cy="411395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494236" y="3752192"/>
            <a:ext cx="3960000" cy="411395"/>
          </a:xfrm>
        </p:spPr>
        <p:txBody>
          <a:bodyPr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  <a:endParaRPr lang="en-US" altLang="zh-TW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00718" y="4219962"/>
            <a:ext cx="3960000" cy="2754844"/>
          </a:xfrm>
        </p:spPr>
        <p:txBody>
          <a:bodyPr lIns="36000" rIns="36000">
            <a:noAutofit/>
          </a:bodyPr>
          <a:lstStyle>
            <a:lvl1pPr marL="180975" indent="-180975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/>
              <a:defRPr sz="1800" baseline="0"/>
            </a:lvl1pPr>
            <a:lvl2pPr marL="388938" indent="-187325">
              <a:lnSpc>
                <a:spcPct val="100000"/>
              </a:lnSpc>
              <a:spcBef>
                <a:spcPts val="400"/>
              </a:spcBef>
              <a:buClr>
                <a:srgbClr val="F59731"/>
              </a:buClr>
              <a:buSzPct val="80000"/>
              <a:buFont typeface="+mj-lt"/>
              <a:buAutoNum type="alphaLcParenR"/>
              <a:tabLst/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zh-TW" altLang="en-US" dirty="0"/>
              <a:t>階層一</a:t>
            </a:r>
            <a:endParaRPr lang="en-US" dirty="0"/>
          </a:p>
          <a:p>
            <a:pPr lvl="1"/>
            <a:r>
              <a:rPr lang="zh-TW" altLang="en-US" dirty="0"/>
              <a:t>階層二</a:t>
            </a:r>
            <a:endParaRPr lang="en-US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5145959" y="4219962"/>
            <a:ext cx="3960000" cy="2754844"/>
          </a:xfrm>
        </p:spPr>
        <p:txBody>
          <a:bodyPr lIns="36000" rIns="36000">
            <a:noAutofit/>
          </a:bodyPr>
          <a:lstStyle>
            <a:lvl1pPr marL="180975" indent="-180975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/>
              <a:defRPr sz="1800" baseline="0"/>
            </a:lvl1pPr>
            <a:lvl2pPr marL="388938" indent="-187325">
              <a:lnSpc>
                <a:spcPct val="100000"/>
              </a:lnSpc>
              <a:spcBef>
                <a:spcPts val="400"/>
              </a:spcBef>
              <a:buClr>
                <a:srgbClr val="F59731"/>
              </a:buClr>
              <a:buSzPct val="80000"/>
              <a:buFont typeface="+mj-lt"/>
              <a:buAutoNum type="alphaLcParenR"/>
              <a:tabLst/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1" hasCustomPrompt="1"/>
          </p:nvPr>
        </p:nvSpPr>
        <p:spPr>
          <a:xfrm>
            <a:off x="9494236" y="4219962"/>
            <a:ext cx="3960000" cy="2754844"/>
          </a:xfrm>
        </p:spPr>
        <p:txBody>
          <a:bodyPr lIns="36000" rIns="36000">
            <a:noAutofit/>
          </a:bodyPr>
          <a:lstStyle>
            <a:lvl1pPr marL="180975" indent="-180975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/>
              <a:defRPr sz="1800" cap="all" baseline="0"/>
            </a:lvl1pPr>
            <a:lvl2pPr marL="388938" indent="-187325">
              <a:lnSpc>
                <a:spcPct val="100000"/>
              </a:lnSpc>
              <a:spcBef>
                <a:spcPts val="400"/>
              </a:spcBef>
              <a:buClr>
                <a:srgbClr val="F59731"/>
              </a:buClr>
              <a:buSzPct val="80000"/>
              <a:buFont typeface="+mj-lt"/>
              <a:buAutoNum type="alphaLcParenR"/>
              <a:tabLst/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16" name="Oval 15"/>
          <p:cNvSpPr/>
          <p:nvPr userDrawn="1"/>
        </p:nvSpPr>
        <p:spPr>
          <a:xfrm>
            <a:off x="183361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 userDrawn="1"/>
        </p:nvSpPr>
        <p:spPr>
          <a:xfrm>
            <a:off x="619187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 userDrawn="1"/>
        </p:nvSpPr>
        <p:spPr>
          <a:xfrm>
            <a:off x="1055449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2146045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6506048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6" name="Picture Placeholder 18"/>
          <p:cNvSpPr>
            <a:spLocks noGrp="1"/>
          </p:cNvSpPr>
          <p:nvPr>
            <p:ph type="pic" sz="quarter" idx="19"/>
          </p:nvPr>
        </p:nvSpPr>
        <p:spPr>
          <a:xfrm>
            <a:off x="10866051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9979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2 Contents_2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671" y="578281"/>
            <a:ext cx="12666678" cy="759264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/>
          <p:cNvSpPr/>
          <p:nvPr userDrawn="1"/>
        </p:nvSpPr>
        <p:spPr>
          <a:xfrm>
            <a:off x="293425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 userDrawn="1"/>
        </p:nvSpPr>
        <p:spPr>
          <a:xfrm>
            <a:off x="9461084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60592" y="3752192"/>
            <a:ext cx="6012000" cy="411395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  <a:endParaRPr lang="en-US" altLang="zh-TW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399817" y="3752192"/>
            <a:ext cx="6012000" cy="411395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  <a:endParaRPr lang="en-US" altLang="zh-TW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60689" y="4219962"/>
            <a:ext cx="6012000" cy="2754844"/>
          </a:xfrm>
        </p:spPr>
        <p:txBody>
          <a:bodyPr lIns="36000" rIns="36000">
            <a:noAutofit/>
          </a:bodyPr>
          <a:lstStyle>
            <a:lvl1pPr marL="180000" indent="-180000">
              <a:lnSpc>
                <a:spcPct val="100000"/>
              </a:lnSpc>
              <a:spcBef>
                <a:spcPts val="400"/>
              </a:spcBef>
              <a:defRPr sz="1800" baseline="0"/>
            </a:lvl1pPr>
            <a:lvl2pPr marL="315913" indent="-174625">
              <a:lnSpc>
                <a:spcPct val="100000"/>
              </a:lnSpc>
              <a:spcBef>
                <a:spcPts val="400"/>
              </a:spcBef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7399818" y="4219962"/>
            <a:ext cx="6012000" cy="2754844"/>
          </a:xfrm>
        </p:spPr>
        <p:txBody>
          <a:bodyPr lIns="36000" rIns="36000">
            <a:noAutofit/>
          </a:bodyPr>
          <a:lstStyle>
            <a:lvl1pPr marL="180000" indent="-180000">
              <a:lnSpc>
                <a:spcPct val="100000"/>
              </a:lnSpc>
              <a:spcBef>
                <a:spcPts val="0"/>
              </a:spcBef>
              <a:defRPr sz="1800" baseline="0"/>
            </a:lvl1pPr>
            <a:lvl2pPr marL="315913" indent="-174625">
              <a:lnSpc>
                <a:spcPct val="100000"/>
              </a:lnSpc>
              <a:spcBef>
                <a:spcPts val="600"/>
              </a:spcBef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3245574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3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9775257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94511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2 Contents_2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 userDrawn="1"/>
        </p:nvSpPr>
        <p:spPr>
          <a:xfrm>
            <a:off x="2941778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/>
          <p:cNvSpPr/>
          <p:nvPr userDrawn="1"/>
        </p:nvSpPr>
        <p:spPr>
          <a:xfrm>
            <a:off x="9452620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671" y="578281"/>
            <a:ext cx="12681429" cy="759264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875639" y="3752192"/>
            <a:ext cx="6012000" cy="411395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  <a:endParaRPr lang="en-US" altLang="zh-TW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7368140" y="3752192"/>
            <a:ext cx="6012000" cy="411395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  <a:endParaRPr lang="en-US" altLang="zh-TW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75736" y="4219962"/>
            <a:ext cx="6012000" cy="2754844"/>
          </a:xfrm>
        </p:spPr>
        <p:txBody>
          <a:bodyPr lIns="36000" rIns="36000">
            <a:noAutofit/>
          </a:bodyPr>
          <a:lstStyle>
            <a:lvl1pPr marL="180975" indent="-180975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/>
              <a:defRPr sz="1800" baseline="0"/>
            </a:lvl1pPr>
            <a:lvl2pPr marL="388938" indent="-187325">
              <a:lnSpc>
                <a:spcPct val="100000"/>
              </a:lnSpc>
              <a:spcBef>
                <a:spcPts val="400"/>
              </a:spcBef>
              <a:buClr>
                <a:srgbClr val="F59731"/>
              </a:buClr>
              <a:buSzPct val="80000"/>
              <a:buFont typeface="+mj-lt"/>
              <a:buAutoNum type="alphaLcParenR"/>
              <a:tabLst/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 hasCustomPrompt="1"/>
          </p:nvPr>
        </p:nvSpPr>
        <p:spPr>
          <a:xfrm>
            <a:off x="7368142" y="4219962"/>
            <a:ext cx="6012000" cy="2754844"/>
          </a:xfrm>
        </p:spPr>
        <p:txBody>
          <a:bodyPr lIns="36000" rIns="36000">
            <a:noAutofit/>
          </a:bodyPr>
          <a:lstStyle>
            <a:lvl1pPr marL="180975" indent="-180975">
              <a:lnSpc>
                <a:spcPct val="100000"/>
              </a:lnSpc>
              <a:spcBef>
                <a:spcPts val="0"/>
              </a:spcBef>
              <a:buSzPct val="80000"/>
              <a:buFont typeface="+mj-lt"/>
              <a:buAutoNum type="arabicPeriod"/>
              <a:defRPr sz="1800" baseline="0"/>
            </a:lvl1pPr>
            <a:lvl2pPr marL="388938" indent="-187325">
              <a:lnSpc>
                <a:spcPct val="100000"/>
              </a:lnSpc>
              <a:spcBef>
                <a:spcPts val="600"/>
              </a:spcBef>
              <a:buClr>
                <a:srgbClr val="F59731"/>
              </a:buClr>
              <a:buSzPct val="80000"/>
              <a:buFont typeface="+mj-lt"/>
              <a:buAutoNum type="alphaLcParenR"/>
              <a:tabLst/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3253097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26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9766793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4200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Content_1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671" y="578281"/>
            <a:ext cx="12666678" cy="759264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/>
          <p:cNvSpPr/>
          <p:nvPr userDrawn="1"/>
        </p:nvSpPr>
        <p:spPr>
          <a:xfrm>
            <a:off x="6180375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695232" y="3752192"/>
            <a:ext cx="6840000" cy="411395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  <a:endParaRPr lang="en-US" altLang="zh-TW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95329" y="4219962"/>
            <a:ext cx="6840000" cy="2754844"/>
          </a:xfrm>
        </p:spPr>
        <p:txBody>
          <a:bodyPr lIns="36000" rIns="36000">
            <a:noAutofit/>
          </a:bodyPr>
          <a:lstStyle>
            <a:lvl1pPr marL="180000" indent="-180000">
              <a:lnSpc>
                <a:spcPct val="100000"/>
              </a:lnSpc>
              <a:spcBef>
                <a:spcPts val="400"/>
              </a:spcBef>
              <a:defRPr sz="1800" baseline="0"/>
            </a:lvl1pPr>
            <a:lvl2pPr marL="315913" indent="-174625">
              <a:lnSpc>
                <a:spcPct val="100000"/>
              </a:lnSpc>
              <a:spcBef>
                <a:spcPts val="400"/>
              </a:spcBef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6491694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84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Content_1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/>
          <p:cNvSpPr/>
          <p:nvPr userDrawn="1"/>
        </p:nvSpPr>
        <p:spPr>
          <a:xfrm>
            <a:off x="6172658" y="1698000"/>
            <a:ext cx="1872000" cy="1872000"/>
          </a:xfrm>
          <a:prstGeom prst="ellipse">
            <a:avLst/>
          </a:prstGeom>
          <a:noFill/>
          <a:ln w="25400">
            <a:gradFill flip="none" rotWithShape="1">
              <a:gsLst>
                <a:gs pos="0">
                  <a:srgbClr val="3CE7FF"/>
                </a:gs>
                <a:gs pos="43000">
                  <a:srgbClr val="46ABF4"/>
                </a:gs>
                <a:gs pos="85000">
                  <a:srgbClr val="2A5AE6"/>
                </a:gs>
              </a:gsLst>
              <a:lin ang="5400000" scaled="0"/>
              <a:tileRect/>
            </a:gra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7671" y="578281"/>
            <a:ext cx="12681429" cy="759264"/>
          </a:xfrm>
        </p:spPr>
        <p:txBody>
          <a:bodyPr/>
          <a:lstStyle>
            <a:lvl1pPr>
              <a:defRPr baseline="0">
                <a:latin typeface="Calibri" panose="020F0502020204030204" pitchFamily="34" charset="0"/>
              </a:defRPr>
            </a:lvl1pPr>
          </a:lstStyle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3695039" y="3752192"/>
            <a:ext cx="6840000" cy="411395"/>
          </a:xfrm>
        </p:spPr>
        <p:txBody>
          <a:bodyPr wrap="square" tIns="0" bIns="0" anchor="ctr" anchorCtr="0">
            <a:spAutoFit/>
          </a:bodyPr>
          <a:lstStyle>
            <a:lvl1pPr marL="0" indent="0" algn="ctr">
              <a:lnSpc>
                <a:spcPct val="120000"/>
              </a:lnSpc>
              <a:buNone/>
              <a:defRPr sz="2400" b="1" i="0" baseline="0">
                <a:solidFill>
                  <a:srgbClr val="F5973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zh-TW" altLang="en-US" dirty="0"/>
              <a:t>次標題</a:t>
            </a:r>
            <a:endParaRPr lang="en-US" altLang="zh-TW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3695136" y="4219962"/>
            <a:ext cx="6840000" cy="2754844"/>
          </a:xfrm>
        </p:spPr>
        <p:txBody>
          <a:bodyPr lIns="36000" rIns="36000">
            <a:noAutofit/>
          </a:bodyPr>
          <a:lstStyle>
            <a:lvl1pPr marL="180975" indent="-180975">
              <a:lnSpc>
                <a:spcPct val="100000"/>
              </a:lnSpc>
              <a:spcBef>
                <a:spcPts val="400"/>
              </a:spcBef>
              <a:buSzPct val="80000"/>
              <a:buFont typeface="+mj-lt"/>
              <a:buAutoNum type="arabicPeriod"/>
              <a:defRPr sz="1800" baseline="0"/>
            </a:lvl1pPr>
            <a:lvl2pPr marL="388938" indent="-187325">
              <a:lnSpc>
                <a:spcPct val="100000"/>
              </a:lnSpc>
              <a:spcBef>
                <a:spcPts val="400"/>
              </a:spcBef>
              <a:buClr>
                <a:srgbClr val="F59731"/>
              </a:buClr>
              <a:buSzPct val="80000"/>
              <a:buFont typeface="+mj-lt"/>
              <a:buAutoNum type="alphaLcParenR"/>
              <a:tabLst/>
              <a:defRPr sz="1600" baseline="0"/>
            </a:lvl2pPr>
            <a:lvl3pPr>
              <a:lnSpc>
                <a:spcPts val="2400"/>
              </a:lnSpc>
              <a:spcBef>
                <a:spcPts val="0"/>
              </a:spcBef>
              <a:defRPr sz="1600"/>
            </a:lvl3pPr>
          </a:lstStyle>
          <a:p>
            <a:pPr lvl="0"/>
            <a:r>
              <a:rPr lang="zh-TW" altLang="en-US" dirty="0"/>
              <a:t>階層一</a:t>
            </a:r>
            <a:endParaRPr lang="en-US" altLang="zh-TW" dirty="0"/>
          </a:p>
          <a:p>
            <a:pPr lvl="1"/>
            <a:r>
              <a:rPr lang="zh-TW" altLang="en-US" dirty="0"/>
              <a:t>階層二</a:t>
            </a:r>
            <a:endParaRPr lang="en-US" altLang="zh-TW" dirty="0"/>
          </a:p>
        </p:txBody>
      </p:sp>
      <p:sp>
        <p:nvSpPr>
          <p:cNvPr id="25" name="Picture Placeholder 18"/>
          <p:cNvSpPr>
            <a:spLocks noGrp="1"/>
          </p:cNvSpPr>
          <p:nvPr>
            <p:ph type="pic" sz="quarter" idx="17"/>
          </p:nvPr>
        </p:nvSpPr>
        <p:spPr>
          <a:xfrm>
            <a:off x="6483977" y="2012686"/>
            <a:ext cx="1249363" cy="1249363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ts val="1600"/>
              </a:lnSpc>
              <a:buNone/>
              <a:defRPr sz="16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3024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_單元主題頁_1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TW" altLang="en-US" dirty="0"/>
              <a:t>單元標題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1459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_單元主題頁_2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/>
              <a:t>單元標題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417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_單元主題頁_3">
    <p:bg>
      <p:bgPr>
        <a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5336509" y="-114"/>
            <a:ext cx="8919241" cy="6402195"/>
          </a:xfrm>
          <a:custGeom>
            <a:avLst/>
            <a:gdLst>
              <a:gd name="connsiteX0" fmla="*/ 0 w 4633098"/>
              <a:gd name="connsiteY0" fmla="*/ 0 h 6604000"/>
              <a:gd name="connsiteX1" fmla="*/ 4633098 w 4633098"/>
              <a:gd name="connsiteY1" fmla="*/ 0 h 6604000"/>
              <a:gd name="connsiteX2" fmla="*/ 4633098 w 4633098"/>
              <a:gd name="connsiteY2" fmla="*/ 6604000 h 6604000"/>
              <a:gd name="connsiteX3" fmla="*/ 0 w 4633098"/>
              <a:gd name="connsiteY3" fmla="*/ 6604000 h 6604000"/>
              <a:gd name="connsiteX4" fmla="*/ 0 w 4633098"/>
              <a:gd name="connsiteY4" fmla="*/ 0 h 6604000"/>
              <a:gd name="connsiteX0" fmla="*/ 0 w 4633098"/>
              <a:gd name="connsiteY0" fmla="*/ 0 h 6604000"/>
              <a:gd name="connsiteX1" fmla="*/ 4633098 w 4633098"/>
              <a:gd name="connsiteY1" fmla="*/ 0 h 6604000"/>
              <a:gd name="connsiteX2" fmla="*/ 4633098 w 4633098"/>
              <a:gd name="connsiteY2" fmla="*/ 6604000 h 6604000"/>
              <a:gd name="connsiteX3" fmla="*/ 2587525 w 4633098"/>
              <a:gd name="connsiteY3" fmla="*/ 6604000 h 6604000"/>
              <a:gd name="connsiteX4" fmla="*/ 0 w 4633098"/>
              <a:gd name="connsiteY4" fmla="*/ 0 h 6604000"/>
              <a:gd name="connsiteX0" fmla="*/ 0 w 5624921"/>
              <a:gd name="connsiteY0" fmla="*/ 0 h 6604000"/>
              <a:gd name="connsiteX1" fmla="*/ 5624921 w 5624921"/>
              <a:gd name="connsiteY1" fmla="*/ 0 h 6604000"/>
              <a:gd name="connsiteX2" fmla="*/ 5624921 w 5624921"/>
              <a:gd name="connsiteY2" fmla="*/ 6604000 h 6604000"/>
              <a:gd name="connsiteX3" fmla="*/ 3579348 w 5624921"/>
              <a:gd name="connsiteY3" fmla="*/ 6604000 h 6604000"/>
              <a:gd name="connsiteX4" fmla="*/ 0 w 5624921"/>
              <a:gd name="connsiteY4" fmla="*/ 0 h 660400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0 w 7132785"/>
              <a:gd name="connsiteY4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565390 w 7132785"/>
              <a:gd name="connsiteY4" fmla="*/ 5929255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46982 w 7132785"/>
              <a:gd name="connsiteY4" fmla="*/ 605369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42247 w 7132785"/>
              <a:gd name="connsiteY4" fmla="*/ 6317219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27607 w 7132785"/>
              <a:gd name="connsiteY4" fmla="*/ 647460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34927 w 7132785"/>
              <a:gd name="connsiteY4" fmla="*/ 648192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34927 w 7132785"/>
              <a:gd name="connsiteY4" fmla="*/ 648192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76261 w 7132785"/>
              <a:gd name="connsiteY5" fmla="*/ 60976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747446"/>
              <a:gd name="connsiteX1" fmla="*/ 7132785 w 7132785"/>
              <a:gd name="connsiteY1" fmla="*/ 3660 h 6747446"/>
              <a:gd name="connsiteX2" fmla="*/ 7132785 w 7132785"/>
              <a:gd name="connsiteY2" fmla="*/ 6607660 h 6747446"/>
              <a:gd name="connsiteX3" fmla="*/ 5087212 w 7132785"/>
              <a:gd name="connsiteY3" fmla="*/ 6607660 h 6747446"/>
              <a:gd name="connsiteX4" fmla="*/ 4283581 w 7132785"/>
              <a:gd name="connsiteY4" fmla="*/ 6115917 h 6747446"/>
              <a:gd name="connsiteX5" fmla="*/ 0 w 7132785"/>
              <a:gd name="connsiteY5" fmla="*/ 0 h 6747446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80"/>
              <a:gd name="connsiteX1" fmla="*/ 7132785 w 7132785"/>
              <a:gd name="connsiteY1" fmla="*/ 3660 h 6607680"/>
              <a:gd name="connsiteX2" fmla="*/ 7132785 w 7132785"/>
              <a:gd name="connsiteY2" fmla="*/ 6607660 h 6607680"/>
              <a:gd name="connsiteX3" fmla="*/ 5087212 w 7132785"/>
              <a:gd name="connsiteY3" fmla="*/ 6607660 h 6607680"/>
              <a:gd name="connsiteX4" fmla="*/ 4283581 w 7132785"/>
              <a:gd name="connsiteY4" fmla="*/ 6115917 h 6607680"/>
              <a:gd name="connsiteX5" fmla="*/ 0 w 7132785"/>
              <a:gd name="connsiteY5" fmla="*/ 0 h 660768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370321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6825029"/>
              <a:gd name="connsiteY0" fmla="*/ 1324 h 6604000"/>
              <a:gd name="connsiteX1" fmla="*/ 6825029 w 6825029"/>
              <a:gd name="connsiteY1" fmla="*/ 0 h 6604000"/>
              <a:gd name="connsiteX2" fmla="*/ 6825029 w 6825029"/>
              <a:gd name="connsiteY2" fmla="*/ 6604000 h 6604000"/>
              <a:gd name="connsiteX3" fmla="*/ 4062565 w 6825029"/>
              <a:gd name="connsiteY3" fmla="*/ 6604000 h 6604000"/>
              <a:gd name="connsiteX4" fmla="*/ 3201004 w 6825029"/>
              <a:gd name="connsiteY4" fmla="*/ 5992640 h 6604000"/>
              <a:gd name="connsiteX5" fmla="*/ 0 w 6825029"/>
              <a:gd name="connsiteY5" fmla="*/ 1324 h 6604000"/>
              <a:gd name="connsiteX0" fmla="*/ 0 w 6267448"/>
              <a:gd name="connsiteY0" fmla="*/ 1324 h 6604000"/>
              <a:gd name="connsiteX1" fmla="*/ 6267448 w 6267448"/>
              <a:gd name="connsiteY1" fmla="*/ 0 h 6604000"/>
              <a:gd name="connsiteX2" fmla="*/ 6267448 w 6267448"/>
              <a:gd name="connsiteY2" fmla="*/ 6604000 h 6604000"/>
              <a:gd name="connsiteX3" fmla="*/ 3504984 w 6267448"/>
              <a:gd name="connsiteY3" fmla="*/ 6604000 h 6604000"/>
              <a:gd name="connsiteX4" fmla="*/ 2643423 w 6267448"/>
              <a:gd name="connsiteY4" fmla="*/ 5992640 h 6604000"/>
              <a:gd name="connsiteX5" fmla="*/ 0 w 6267448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3419 w 6687444"/>
              <a:gd name="connsiteY4" fmla="*/ 5992640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75139 w 6687444"/>
              <a:gd name="connsiteY4" fmla="*/ 5924073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30840 w 6687444"/>
              <a:gd name="connsiteY3" fmla="*/ 6539467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8034"/>
              <a:gd name="connsiteX1" fmla="*/ 6687444 w 6687444"/>
              <a:gd name="connsiteY1" fmla="*/ 0 h 6608034"/>
              <a:gd name="connsiteX2" fmla="*/ 6687444 w 6687444"/>
              <a:gd name="connsiteY2" fmla="*/ 6604000 h 6608034"/>
              <a:gd name="connsiteX3" fmla="*/ 3919122 w 6687444"/>
              <a:gd name="connsiteY3" fmla="*/ 6608034 h 6608034"/>
              <a:gd name="connsiteX4" fmla="*/ 3066350 w 6687444"/>
              <a:gd name="connsiteY4" fmla="*/ 6012807 h 6608034"/>
              <a:gd name="connsiteX5" fmla="*/ 0 w 6687444"/>
              <a:gd name="connsiteY5" fmla="*/ 1324 h 660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87444" h="6608034">
                <a:moveTo>
                  <a:pt x="0" y="1324"/>
                </a:moveTo>
                <a:lnTo>
                  <a:pt x="6687444" y="0"/>
                </a:lnTo>
                <a:lnTo>
                  <a:pt x="6687444" y="6604000"/>
                </a:lnTo>
                <a:lnTo>
                  <a:pt x="3919122" y="6608034"/>
                </a:lnTo>
                <a:cubicBezTo>
                  <a:pt x="3451339" y="6607924"/>
                  <a:pt x="3271955" y="6410118"/>
                  <a:pt x="3066350" y="6012807"/>
                </a:cubicBezTo>
                <a:lnTo>
                  <a:pt x="0" y="1324"/>
                </a:lnTo>
                <a:close/>
              </a:path>
            </a:pathLst>
          </a:custGeom>
          <a:solidFill>
            <a:srgbClr val="FFFFFF"/>
          </a:solid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5336509" y="0"/>
            <a:ext cx="8919241" cy="6402195"/>
          </a:xfrm>
          <a:custGeom>
            <a:avLst/>
            <a:gdLst>
              <a:gd name="connsiteX0" fmla="*/ 0 w 4633098"/>
              <a:gd name="connsiteY0" fmla="*/ 0 h 6604000"/>
              <a:gd name="connsiteX1" fmla="*/ 4633098 w 4633098"/>
              <a:gd name="connsiteY1" fmla="*/ 0 h 6604000"/>
              <a:gd name="connsiteX2" fmla="*/ 4633098 w 4633098"/>
              <a:gd name="connsiteY2" fmla="*/ 6604000 h 6604000"/>
              <a:gd name="connsiteX3" fmla="*/ 0 w 4633098"/>
              <a:gd name="connsiteY3" fmla="*/ 6604000 h 6604000"/>
              <a:gd name="connsiteX4" fmla="*/ 0 w 4633098"/>
              <a:gd name="connsiteY4" fmla="*/ 0 h 6604000"/>
              <a:gd name="connsiteX0" fmla="*/ 0 w 4633098"/>
              <a:gd name="connsiteY0" fmla="*/ 0 h 6604000"/>
              <a:gd name="connsiteX1" fmla="*/ 4633098 w 4633098"/>
              <a:gd name="connsiteY1" fmla="*/ 0 h 6604000"/>
              <a:gd name="connsiteX2" fmla="*/ 4633098 w 4633098"/>
              <a:gd name="connsiteY2" fmla="*/ 6604000 h 6604000"/>
              <a:gd name="connsiteX3" fmla="*/ 2587525 w 4633098"/>
              <a:gd name="connsiteY3" fmla="*/ 6604000 h 6604000"/>
              <a:gd name="connsiteX4" fmla="*/ 0 w 4633098"/>
              <a:gd name="connsiteY4" fmla="*/ 0 h 6604000"/>
              <a:gd name="connsiteX0" fmla="*/ 0 w 5624921"/>
              <a:gd name="connsiteY0" fmla="*/ 0 h 6604000"/>
              <a:gd name="connsiteX1" fmla="*/ 5624921 w 5624921"/>
              <a:gd name="connsiteY1" fmla="*/ 0 h 6604000"/>
              <a:gd name="connsiteX2" fmla="*/ 5624921 w 5624921"/>
              <a:gd name="connsiteY2" fmla="*/ 6604000 h 6604000"/>
              <a:gd name="connsiteX3" fmla="*/ 3579348 w 5624921"/>
              <a:gd name="connsiteY3" fmla="*/ 6604000 h 6604000"/>
              <a:gd name="connsiteX4" fmla="*/ 0 w 5624921"/>
              <a:gd name="connsiteY4" fmla="*/ 0 h 660400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0 w 7132785"/>
              <a:gd name="connsiteY4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565390 w 7132785"/>
              <a:gd name="connsiteY4" fmla="*/ 5929255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46982 w 7132785"/>
              <a:gd name="connsiteY4" fmla="*/ 605369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42247 w 7132785"/>
              <a:gd name="connsiteY4" fmla="*/ 6317219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27607 w 7132785"/>
              <a:gd name="connsiteY4" fmla="*/ 647460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34927 w 7132785"/>
              <a:gd name="connsiteY4" fmla="*/ 648192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34927 w 7132785"/>
              <a:gd name="connsiteY4" fmla="*/ 6481921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46982 w 7132785"/>
              <a:gd name="connsiteY5" fmla="*/ 605369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76261 w 7132785"/>
              <a:gd name="connsiteY5" fmla="*/ 60976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616628 w 7132785"/>
              <a:gd name="connsiteY4" fmla="*/ 6459960 h 6607660"/>
              <a:gd name="connsiteX5" fmla="*/ 4283581 w 7132785"/>
              <a:gd name="connsiteY5" fmla="*/ 6115917 h 6607660"/>
              <a:gd name="connsiteX6" fmla="*/ 0 w 7132785"/>
              <a:gd name="connsiteY6" fmla="*/ 0 h 6607660"/>
              <a:gd name="connsiteX0" fmla="*/ 0 w 7132785"/>
              <a:gd name="connsiteY0" fmla="*/ 0 h 6747446"/>
              <a:gd name="connsiteX1" fmla="*/ 7132785 w 7132785"/>
              <a:gd name="connsiteY1" fmla="*/ 3660 h 6747446"/>
              <a:gd name="connsiteX2" fmla="*/ 7132785 w 7132785"/>
              <a:gd name="connsiteY2" fmla="*/ 6607660 h 6747446"/>
              <a:gd name="connsiteX3" fmla="*/ 5087212 w 7132785"/>
              <a:gd name="connsiteY3" fmla="*/ 6607660 h 6747446"/>
              <a:gd name="connsiteX4" fmla="*/ 4283581 w 7132785"/>
              <a:gd name="connsiteY4" fmla="*/ 6115917 h 6747446"/>
              <a:gd name="connsiteX5" fmla="*/ 0 w 7132785"/>
              <a:gd name="connsiteY5" fmla="*/ 0 h 6747446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80"/>
              <a:gd name="connsiteX1" fmla="*/ 7132785 w 7132785"/>
              <a:gd name="connsiteY1" fmla="*/ 3660 h 6607680"/>
              <a:gd name="connsiteX2" fmla="*/ 7132785 w 7132785"/>
              <a:gd name="connsiteY2" fmla="*/ 6607660 h 6607680"/>
              <a:gd name="connsiteX3" fmla="*/ 5087212 w 7132785"/>
              <a:gd name="connsiteY3" fmla="*/ 6607660 h 6607680"/>
              <a:gd name="connsiteX4" fmla="*/ 4283581 w 7132785"/>
              <a:gd name="connsiteY4" fmla="*/ 6115917 h 6607680"/>
              <a:gd name="connsiteX5" fmla="*/ 0 w 7132785"/>
              <a:gd name="connsiteY5" fmla="*/ 0 h 660768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5087212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4283581 w 7132785"/>
              <a:gd name="connsiteY4" fmla="*/ 6115917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250840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7132785"/>
              <a:gd name="connsiteY0" fmla="*/ 0 h 6607660"/>
              <a:gd name="connsiteX1" fmla="*/ 7132785 w 7132785"/>
              <a:gd name="connsiteY1" fmla="*/ 3660 h 6607660"/>
              <a:gd name="connsiteX2" fmla="*/ 7132785 w 7132785"/>
              <a:gd name="connsiteY2" fmla="*/ 6607660 h 6607660"/>
              <a:gd name="connsiteX3" fmla="*/ 4370321 w 7132785"/>
              <a:gd name="connsiteY3" fmla="*/ 6607660 h 6607660"/>
              <a:gd name="connsiteX4" fmla="*/ 3508760 w 7132785"/>
              <a:gd name="connsiteY4" fmla="*/ 5996300 h 6607660"/>
              <a:gd name="connsiteX5" fmla="*/ 0 w 7132785"/>
              <a:gd name="connsiteY5" fmla="*/ 0 h 6607660"/>
              <a:gd name="connsiteX0" fmla="*/ 0 w 6825029"/>
              <a:gd name="connsiteY0" fmla="*/ 1324 h 6604000"/>
              <a:gd name="connsiteX1" fmla="*/ 6825029 w 6825029"/>
              <a:gd name="connsiteY1" fmla="*/ 0 h 6604000"/>
              <a:gd name="connsiteX2" fmla="*/ 6825029 w 6825029"/>
              <a:gd name="connsiteY2" fmla="*/ 6604000 h 6604000"/>
              <a:gd name="connsiteX3" fmla="*/ 4062565 w 6825029"/>
              <a:gd name="connsiteY3" fmla="*/ 6604000 h 6604000"/>
              <a:gd name="connsiteX4" fmla="*/ 3201004 w 6825029"/>
              <a:gd name="connsiteY4" fmla="*/ 5992640 h 6604000"/>
              <a:gd name="connsiteX5" fmla="*/ 0 w 6825029"/>
              <a:gd name="connsiteY5" fmla="*/ 1324 h 6604000"/>
              <a:gd name="connsiteX0" fmla="*/ 0 w 6267448"/>
              <a:gd name="connsiteY0" fmla="*/ 1324 h 6604000"/>
              <a:gd name="connsiteX1" fmla="*/ 6267448 w 6267448"/>
              <a:gd name="connsiteY1" fmla="*/ 0 h 6604000"/>
              <a:gd name="connsiteX2" fmla="*/ 6267448 w 6267448"/>
              <a:gd name="connsiteY2" fmla="*/ 6604000 h 6604000"/>
              <a:gd name="connsiteX3" fmla="*/ 3504984 w 6267448"/>
              <a:gd name="connsiteY3" fmla="*/ 6604000 h 6604000"/>
              <a:gd name="connsiteX4" fmla="*/ 2643423 w 6267448"/>
              <a:gd name="connsiteY4" fmla="*/ 5992640 h 6604000"/>
              <a:gd name="connsiteX5" fmla="*/ 0 w 6267448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3419 w 6687444"/>
              <a:gd name="connsiteY4" fmla="*/ 5992640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75139 w 6687444"/>
              <a:gd name="connsiteY4" fmla="*/ 5924073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24980 w 6687444"/>
              <a:gd name="connsiteY3" fmla="*/ 6604000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4000"/>
              <a:gd name="connsiteX1" fmla="*/ 6687444 w 6687444"/>
              <a:gd name="connsiteY1" fmla="*/ 0 h 6604000"/>
              <a:gd name="connsiteX2" fmla="*/ 6687444 w 6687444"/>
              <a:gd name="connsiteY2" fmla="*/ 6604000 h 6604000"/>
              <a:gd name="connsiteX3" fmla="*/ 3930840 w 6687444"/>
              <a:gd name="connsiteY3" fmla="*/ 6539467 h 6604000"/>
              <a:gd name="connsiteX4" fmla="*/ 3066350 w 6687444"/>
              <a:gd name="connsiteY4" fmla="*/ 6012807 h 6604000"/>
              <a:gd name="connsiteX5" fmla="*/ 0 w 6687444"/>
              <a:gd name="connsiteY5" fmla="*/ 1324 h 6604000"/>
              <a:gd name="connsiteX0" fmla="*/ 0 w 6687444"/>
              <a:gd name="connsiteY0" fmla="*/ 1324 h 6608034"/>
              <a:gd name="connsiteX1" fmla="*/ 6687444 w 6687444"/>
              <a:gd name="connsiteY1" fmla="*/ 0 h 6608034"/>
              <a:gd name="connsiteX2" fmla="*/ 6687444 w 6687444"/>
              <a:gd name="connsiteY2" fmla="*/ 6604000 h 6608034"/>
              <a:gd name="connsiteX3" fmla="*/ 3919122 w 6687444"/>
              <a:gd name="connsiteY3" fmla="*/ 6608034 h 6608034"/>
              <a:gd name="connsiteX4" fmla="*/ 3066350 w 6687444"/>
              <a:gd name="connsiteY4" fmla="*/ 6012807 h 6608034"/>
              <a:gd name="connsiteX5" fmla="*/ 0 w 6687444"/>
              <a:gd name="connsiteY5" fmla="*/ 1324 h 6608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87444" h="6608034">
                <a:moveTo>
                  <a:pt x="0" y="1324"/>
                </a:moveTo>
                <a:lnTo>
                  <a:pt x="6687444" y="0"/>
                </a:lnTo>
                <a:lnTo>
                  <a:pt x="6687444" y="6604000"/>
                </a:lnTo>
                <a:lnTo>
                  <a:pt x="3919122" y="6608034"/>
                </a:lnTo>
                <a:cubicBezTo>
                  <a:pt x="3451339" y="6607924"/>
                  <a:pt x="3271955" y="6410118"/>
                  <a:pt x="3066350" y="6012807"/>
                </a:cubicBezTo>
                <a:lnTo>
                  <a:pt x="0" y="1324"/>
                </a:lnTo>
                <a:close/>
              </a:path>
            </a:pathLst>
          </a:custGeom>
          <a:blipFill rotWithShape="1">
            <a:blip r:embed="rId3">
              <a:alphaModFix amt="8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 l="-9247" t="-21335" r="-21522" b="1"/>
            </a:stretch>
          </a:blipFill>
          <a:ln w="3175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TW" altLang="en-US" dirty="0"/>
              <a:t>單元標題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48779" y="317288"/>
            <a:ext cx="829056" cy="31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9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4 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7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_1 Content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672" y="1708788"/>
            <a:ext cx="12716124" cy="5297841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8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Content_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>
          <a:xfrm>
            <a:off x="727075" y="1708150"/>
            <a:ext cx="12716720" cy="5299075"/>
          </a:xfrm>
        </p:spPr>
        <p:txBody>
          <a:bodyPr/>
          <a:lstStyle>
            <a:lvl1pPr marL="347663" indent="-347663">
              <a:buSzPct val="80000"/>
              <a:buFont typeface="+mj-lt"/>
              <a:buAutoNum type="arabicPeriod"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marL="722313" indent="-354013">
              <a:buClr>
                <a:srgbClr val="F59731"/>
              </a:buClr>
              <a:buSzPct val="80000"/>
              <a:buFont typeface="+mj-lt"/>
              <a:buAutoNum type="alphaLcParenR"/>
              <a:tabLst/>
              <a:defRPr>
                <a:solidFill>
                  <a:schemeClr val="tx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1254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337" y="744553"/>
            <a:ext cx="3817157" cy="6159663"/>
          </a:xfrm>
          <a:prstGeom prst="rect">
            <a:avLst/>
          </a:prstGeom>
          <a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995481" y="1415668"/>
            <a:ext cx="1909287" cy="75600"/>
          </a:xfrm>
          <a:prstGeom prst="rect">
            <a:avLst/>
          </a:prstGeom>
          <a:gradFill>
            <a:gsLst>
              <a:gs pos="0">
                <a:srgbClr val="3CE7FF"/>
              </a:gs>
              <a:gs pos="50000">
                <a:srgbClr val="46ABF4"/>
              </a:gs>
              <a:gs pos="85000">
                <a:srgbClr val="2A5AE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72418" y="1599449"/>
            <a:ext cx="8381414" cy="1959721"/>
          </a:xfrm>
        </p:spPr>
        <p:txBody>
          <a:bodyPr>
            <a:noAutofit/>
          </a:bodyPr>
          <a:lstStyle>
            <a:lvl1pPr marL="0" indent="0">
              <a:lnSpc>
                <a:spcPts val="4800"/>
              </a:lnSpc>
              <a:buNone/>
              <a:defRPr sz="46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72418" y="4073128"/>
            <a:ext cx="8381413" cy="2491704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9731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1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863337" y="744553"/>
            <a:ext cx="3817157" cy="6159663"/>
          </a:xfrm>
          <a:prstGeom prst="rect">
            <a:avLst/>
          </a:prstGeom>
          <a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3995481" y="1415668"/>
            <a:ext cx="1909287" cy="75600"/>
          </a:xfrm>
          <a:prstGeom prst="rect">
            <a:avLst/>
          </a:prstGeom>
          <a:gradFill>
            <a:gsLst>
              <a:gs pos="0">
                <a:srgbClr val="3CE7FF"/>
              </a:gs>
              <a:gs pos="50000">
                <a:srgbClr val="46ABF4"/>
              </a:gs>
              <a:gs pos="85000">
                <a:srgbClr val="2A5AE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72418" y="1599449"/>
            <a:ext cx="8381414" cy="1959721"/>
          </a:xfrm>
        </p:spPr>
        <p:txBody>
          <a:bodyPr>
            <a:noAutofit/>
          </a:bodyPr>
          <a:lstStyle>
            <a:lvl1pPr marL="0" indent="0">
              <a:lnSpc>
                <a:spcPts val="4800"/>
              </a:lnSpc>
              <a:buNone/>
              <a:defRPr sz="4600" b="0" i="0" baseline="0"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5072418" y="4073128"/>
            <a:ext cx="8381413" cy="2491704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1826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_2 Contents_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9101" y="536983"/>
            <a:ext cx="6225371" cy="846596"/>
          </a:xfrm>
        </p:spPr>
        <p:txBody>
          <a:bodyPr anchor="ctr" anchorCtr="0"/>
          <a:lstStyle>
            <a:lvl1pPr>
              <a:defRPr sz="4000" baseline="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289385" y="537753"/>
            <a:ext cx="6224848" cy="846596"/>
          </a:xfrm>
        </p:spPr>
        <p:txBody>
          <a:bodyPr anchor="ctr" anchorCtr="0">
            <a:spAutoFit/>
          </a:bodyPr>
          <a:lstStyle>
            <a:lvl1pPr marL="0" indent="0">
              <a:buNone/>
              <a:defRPr sz="4000" b="1" i="0" baseline="0">
                <a:solidFill>
                  <a:schemeClr val="tx2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727672" y="1708788"/>
            <a:ext cx="6236800" cy="5297841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5"/>
          </p:nvPr>
        </p:nvSpPr>
        <p:spPr>
          <a:xfrm>
            <a:off x="7267489" y="1708788"/>
            <a:ext cx="6246744" cy="5297841"/>
          </a:xfr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</a:schemeClr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6270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9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2194" y="3284591"/>
            <a:ext cx="12931766" cy="1218429"/>
          </a:xfrm>
          <a:prstGeom prst="rect">
            <a:avLst/>
          </a:prstGeom>
        </p:spPr>
        <p:txBody>
          <a:bodyPr vert="horz" wrap="square" lIns="106887" tIns="53444" rIns="106887" bIns="53444" rtlCol="0" anchor="b" anchorCtr="0">
            <a:spAutoFit/>
          </a:bodyPr>
          <a:lstStyle/>
          <a:p>
            <a:r>
              <a:rPr lang="en-US" dirty="0"/>
              <a:t>Your Subject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913" y="7418448"/>
            <a:ext cx="1272039" cy="324744"/>
          </a:xfrm>
          <a:prstGeom prst="rect">
            <a:avLst/>
          </a:prstGeom>
        </p:spPr>
      </p:pic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1268215" y="7604945"/>
            <a:ext cx="2152690" cy="14009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534439" rtl="0" eaLnBrk="1" latinLnBrk="0" hangingPunct="1">
              <a:defRPr sz="1200" kern="1200">
                <a:solidFill>
                  <a:srgbClr val="002662"/>
                </a:solidFill>
                <a:latin typeface="Calibri Light"/>
                <a:ea typeface="+mn-ea"/>
                <a:cs typeface="+mn-cs"/>
              </a:defRPr>
            </a:lvl1pPr>
            <a:lvl2pPr marL="534439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887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331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7755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2196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663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107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5512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baseline="0" dirty="0" err="1">
                <a:ea typeface="微軟正黑體" panose="020B0604030504040204" pitchFamily="34" charset="-120"/>
              </a:rPr>
              <a:t>www.usiglobal.com</a:t>
            </a:r>
            <a:endParaRPr lang="en-US" sz="1600" baseline="0" dirty="0">
              <a:ea typeface="微軟正黑體" panose="020B0604030504040204" pitchFamily="34" charset="-120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47346" y="316595"/>
            <a:ext cx="1164336" cy="44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3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5" r:id="rId3"/>
  </p:sldLayoutIdLst>
  <p:hf hdr="0" ftr="0"/>
  <p:txStyles>
    <p:titleStyle>
      <a:lvl1pPr algn="l" defTabSz="534439" rtl="0" eaLnBrk="1" latinLnBrk="0" hangingPunct="1">
        <a:lnSpc>
          <a:spcPct val="80000"/>
        </a:lnSpc>
        <a:spcBef>
          <a:spcPct val="0"/>
        </a:spcBef>
        <a:buNone/>
        <a:defRPr sz="8800" b="1" i="0" kern="1200" baseline="0">
          <a:solidFill>
            <a:srgbClr val="002662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65113" indent="-265113" algn="l" defTabSz="534439" rtl="0" eaLnBrk="1" latinLnBrk="0" hangingPunct="1">
        <a:lnSpc>
          <a:spcPts val="3730"/>
        </a:lnSpc>
        <a:spcBef>
          <a:spcPts val="0"/>
        </a:spcBef>
        <a:buClr>
          <a:schemeClr val="tx2"/>
        </a:buClr>
        <a:buFont typeface="Arial"/>
        <a:buChar char="•"/>
        <a:defRPr sz="2800" kern="1200">
          <a:solidFill>
            <a:schemeClr val="tx1"/>
          </a:solidFill>
          <a:latin typeface="Calibri Light"/>
          <a:ea typeface="+mn-ea"/>
          <a:cs typeface="+mn-cs"/>
        </a:defRPr>
      </a:lvl1pPr>
      <a:lvl2pPr marL="538163" indent="-273050" algn="l" defTabSz="534439" rtl="0" eaLnBrk="1" latinLnBrk="0" hangingPunct="1">
        <a:lnSpc>
          <a:spcPts val="3730"/>
        </a:lnSpc>
        <a:spcBef>
          <a:spcPts val="0"/>
        </a:spcBef>
        <a:buFontTx/>
        <a:buBlip>
          <a:blip r:embed="rId7"/>
        </a:buBlip>
        <a:tabLst>
          <a:tab pos="447675" algn="l"/>
        </a:tabLst>
        <a:defRPr sz="2400" kern="1200">
          <a:solidFill>
            <a:schemeClr val="tx1"/>
          </a:solidFill>
          <a:latin typeface="Calibri Light"/>
          <a:ea typeface="+mn-ea"/>
          <a:cs typeface="+mn-cs"/>
        </a:defRPr>
      </a:lvl2pPr>
      <a:lvl3pPr marL="777875" indent="-239713" algn="l" defTabSz="534439" rtl="0" eaLnBrk="1" latinLnBrk="0" hangingPunct="1">
        <a:lnSpc>
          <a:spcPts val="2800"/>
        </a:lnSpc>
        <a:spcBef>
          <a:spcPts val="750"/>
        </a:spcBef>
        <a:buClr>
          <a:schemeClr val="tx2"/>
        </a:buClr>
        <a:buFont typeface="Heiti TC Light"/>
        <a:buChar char="»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3pPr>
      <a:lvl4pPr marL="1870537" indent="-267220" algn="l" defTabSz="534439" rtl="0" eaLnBrk="1" latinLnBrk="0" hangingPunct="1">
        <a:lnSpc>
          <a:spcPts val="28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4pPr>
      <a:lvl5pPr marL="2404974" indent="-267220" algn="l" defTabSz="534439" rtl="0" eaLnBrk="1" latinLnBrk="0" hangingPunct="1">
        <a:lnSpc>
          <a:spcPts val="2800"/>
        </a:lnSpc>
        <a:spcBef>
          <a:spcPct val="20000"/>
        </a:spcBef>
        <a:buFont typeface="Heiti TC Light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5pPr>
      <a:lvl6pPr marL="2939414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3853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08292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42731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439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887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331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7755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2196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663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107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5512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52389"/>
            <a:ext cx="2401824" cy="149352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7671" y="540676"/>
            <a:ext cx="12716124" cy="846596"/>
          </a:xfrm>
          <a:prstGeom prst="rect">
            <a:avLst/>
          </a:prstGeom>
        </p:spPr>
        <p:txBody>
          <a:bodyPr vert="horz" wrap="square" lIns="106887" tIns="53444" rIns="106887" bIns="53444" rtlCol="0" anchor="ctr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7671" y="1708788"/>
            <a:ext cx="12716423" cy="1511308"/>
          </a:xfrm>
          <a:prstGeom prst="rect">
            <a:avLst/>
          </a:prstGeom>
        </p:spPr>
        <p:txBody>
          <a:bodyPr vert="horz" wrap="square" lIns="106887" tIns="53444" rIns="106887" bIns="53444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7083" y="7745169"/>
            <a:ext cx="981585" cy="1400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ctr">
              <a:defRPr sz="1200" baseline="0">
                <a:solidFill>
                  <a:srgbClr val="002662"/>
                </a:solidFill>
                <a:latin typeface="Calibri Light"/>
                <a:ea typeface="微軟正黑體" panose="020B0604030504040204" pitchFamily="34" charset="-120"/>
              </a:defRPr>
            </a:lvl1pPr>
          </a:lstStyle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447" y="7668126"/>
            <a:ext cx="863823" cy="2216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48779" y="317288"/>
            <a:ext cx="829056" cy="316992"/>
          </a:xfrm>
          <a:prstGeom prst="rect">
            <a:avLst/>
          </a:prstGeom>
        </p:spPr>
      </p:pic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1291404" y="7745169"/>
            <a:ext cx="2152690" cy="14009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534439" rtl="0" eaLnBrk="1" latinLnBrk="0" hangingPunct="1">
              <a:defRPr sz="1200" kern="1200">
                <a:solidFill>
                  <a:srgbClr val="002662"/>
                </a:solidFill>
                <a:latin typeface="Calibri Light"/>
                <a:ea typeface="+mn-ea"/>
                <a:cs typeface="+mn-cs"/>
              </a:defRPr>
            </a:lvl1pPr>
            <a:lvl2pPr marL="534439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887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331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7755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2196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663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107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5512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0" dirty="0">
                <a:ea typeface="微軟正黑體" panose="020B0604030504040204" pitchFamily="34" charset="-120"/>
              </a:rPr>
              <a:t>© USI, All rights reserved.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7526067"/>
            <a:ext cx="14255750" cy="44628"/>
          </a:xfrm>
          <a:prstGeom prst="rect">
            <a:avLst/>
          </a:prstGeom>
          <a:gradFill>
            <a:gsLst>
              <a:gs pos="0">
                <a:srgbClr val="3CE7FF"/>
              </a:gs>
              <a:gs pos="50000">
                <a:srgbClr val="46ABF4"/>
              </a:gs>
              <a:gs pos="85000">
                <a:srgbClr val="2A5AE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9217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680" r:id="rId2"/>
    <p:sldLayoutId id="2147483687" r:id="rId3"/>
    <p:sldLayoutId id="2147483688" r:id="rId4"/>
    <p:sldLayoutId id="2147483713" r:id="rId5"/>
    <p:sldLayoutId id="2147483689" r:id="rId6"/>
    <p:sldLayoutId id="2147483715" r:id="rId7"/>
    <p:sldLayoutId id="2147483694" r:id="rId8"/>
    <p:sldLayoutId id="2147483696" r:id="rId9"/>
    <p:sldLayoutId id="2147483719" r:id="rId10"/>
    <p:sldLayoutId id="2147483720" r:id="rId11"/>
    <p:sldLayoutId id="2147483721" r:id="rId12"/>
    <p:sldLayoutId id="2147483722" r:id="rId13"/>
  </p:sldLayoutIdLst>
  <p:hf hdr="0" ftr="0"/>
  <p:txStyles>
    <p:titleStyle>
      <a:lvl1pPr algn="l" defTabSz="534439" rtl="0" eaLnBrk="1" latinLnBrk="0" hangingPunct="1">
        <a:lnSpc>
          <a:spcPct val="120000"/>
        </a:lnSpc>
        <a:spcBef>
          <a:spcPct val="0"/>
        </a:spcBef>
        <a:buNone/>
        <a:defRPr sz="4000" b="1" i="0" kern="1200" baseline="0">
          <a:solidFill>
            <a:schemeClr val="tx2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65113" indent="-265113" algn="l" defTabSz="534439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Arial"/>
        <a:buChar char="•"/>
        <a:defRPr sz="2800" kern="1200" baseline="0">
          <a:solidFill>
            <a:schemeClr val="tx1">
              <a:lumMod val="50000"/>
            </a:schemeClr>
          </a:solidFill>
          <a:latin typeface="Calibri Light"/>
          <a:ea typeface="微軟正黑體" panose="020B0604030504040204" pitchFamily="34" charset="-120"/>
          <a:cs typeface="+mn-cs"/>
        </a:defRPr>
      </a:lvl1pPr>
      <a:lvl2pPr marL="569913" indent="-304800" algn="l" defTabSz="534439" rtl="0" eaLnBrk="1" latinLnBrk="0" hangingPunct="1">
        <a:lnSpc>
          <a:spcPct val="100000"/>
        </a:lnSpc>
        <a:spcBef>
          <a:spcPts val="400"/>
        </a:spcBef>
        <a:buFontTx/>
        <a:buBlip>
          <a:blip r:embed="rId18"/>
        </a:buBlip>
        <a:tabLst>
          <a:tab pos="447675" algn="l"/>
        </a:tabLst>
        <a:defRPr sz="2400" kern="1200" baseline="0">
          <a:solidFill>
            <a:schemeClr val="tx1">
              <a:lumMod val="50000"/>
            </a:schemeClr>
          </a:solidFill>
          <a:latin typeface="Calibri Light"/>
          <a:ea typeface="微軟正黑體" panose="020B0604030504040204" pitchFamily="34" charset="-120"/>
          <a:cs typeface="+mn-cs"/>
        </a:defRPr>
      </a:lvl2pPr>
      <a:lvl3pPr marL="842963" indent="-268288" algn="l" defTabSz="534439" rtl="0" eaLnBrk="1" latinLnBrk="0" hangingPunct="1">
        <a:lnSpc>
          <a:spcPct val="100000"/>
        </a:lnSpc>
        <a:spcBef>
          <a:spcPts val="400"/>
        </a:spcBef>
        <a:buClr>
          <a:schemeClr val="tx2"/>
        </a:buClr>
        <a:buFont typeface="Heiti TC Light"/>
        <a:buChar char="»"/>
        <a:defRPr sz="2000" kern="1200" baseline="0">
          <a:solidFill>
            <a:schemeClr val="tx1">
              <a:lumMod val="50000"/>
            </a:schemeClr>
          </a:solidFill>
          <a:latin typeface="Calibri Light"/>
          <a:ea typeface="微軟正黑體" panose="020B0604030504040204" pitchFamily="34" charset="-120"/>
          <a:cs typeface="+mn-cs"/>
        </a:defRPr>
      </a:lvl3pPr>
      <a:lvl4pPr marL="1870537" indent="-267220" algn="l" defTabSz="534439" rtl="0" eaLnBrk="1" latinLnBrk="0" hangingPunct="1">
        <a:lnSpc>
          <a:spcPts val="28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4pPr>
      <a:lvl5pPr marL="2404974" indent="-267220" algn="l" defTabSz="534439" rtl="0" eaLnBrk="1" latinLnBrk="0" hangingPunct="1">
        <a:lnSpc>
          <a:spcPts val="2800"/>
        </a:lnSpc>
        <a:spcBef>
          <a:spcPct val="20000"/>
        </a:spcBef>
        <a:buFont typeface="Heiti TC Light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5pPr>
      <a:lvl6pPr marL="2939414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3853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08292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42731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439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887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331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7755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2196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663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107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5512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4078" y="3322658"/>
            <a:ext cx="12857276" cy="1168051"/>
          </a:xfrm>
          <a:prstGeom prst="rect">
            <a:avLst/>
          </a:prstGeom>
        </p:spPr>
        <p:txBody>
          <a:bodyPr vert="horz" wrap="square" lIns="106887" tIns="53444" rIns="106887" bIns="53444" rtlCol="0" anchor="ctr" anchorCtr="0">
            <a:spAutoFit/>
          </a:bodyPr>
          <a:lstStyle/>
          <a:p>
            <a:r>
              <a:rPr lang="en-US" dirty="0"/>
              <a:t>Your Session Subject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7083" y="7744151"/>
            <a:ext cx="981585" cy="1400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ctr">
              <a:defRPr sz="1200" baseline="0">
                <a:solidFill>
                  <a:srgbClr val="002662"/>
                </a:solidFill>
                <a:latin typeface="Calibri Light"/>
                <a:ea typeface="微軟正黑體" panose="020B0604030504040204" pitchFamily="34" charset="-120"/>
              </a:defRPr>
            </a:lvl1pPr>
          </a:lstStyle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26067"/>
            <a:ext cx="14255750" cy="44628"/>
          </a:xfrm>
          <a:prstGeom prst="rect">
            <a:avLst/>
          </a:prstGeom>
          <a:gradFill>
            <a:gsLst>
              <a:gs pos="0">
                <a:srgbClr val="3CE7FF"/>
              </a:gs>
              <a:gs pos="50000">
                <a:srgbClr val="46ABF4"/>
              </a:gs>
              <a:gs pos="85000">
                <a:srgbClr val="2A5AE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447" y="7668126"/>
            <a:ext cx="863823" cy="2216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48779" y="317288"/>
            <a:ext cx="829056" cy="316992"/>
          </a:xfrm>
          <a:prstGeom prst="rect">
            <a:avLst/>
          </a:prstGeom>
        </p:spPr>
      </p:pic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11291404" y="7745169"/>
            <a:ext cx="2152690" cy="14009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534439" rtl="0" eaLnBrk="1" latinLnBrk="0" hangingPunct="1">
              <a:defRPr sz="1200" kern="1200">
                <a:solidFill>
                  <a:srgbClr val="002662"/>
                </a:solidFill>
                <a:latin typeface="Calibri Light"/>
                <a:ea typeface="+mn-ea"/>
                <a:cs typeface="+mn-cs"/>
              </a:defRPr>
            </a:lvl1pPr>
            <a:lvl2pPr marL="534439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887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331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7755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2196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663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107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5512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0" dirty="0">
                <a:ea typeface="微軟正黑體" panose="020B0604030504040204" pitchFamily="34" charset="-120"/>
              </a:rPr>
              <a:t>© USI,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9444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</p:sldLayoutIdLst>
  <p:hf hdr="0" ftr="0"/>
  <p:txStyles>
    <p:titleStyle>
      <a:lvl1pPr algn="l" defTabSz="534439" rtl="0" eaLnBrk="1" latinLnBrk="0" hangingPunct="1">
        <a:lnSpc>
          <a:spcPts val="8000"/>
        </a:lnSpc>
        <a:spcBef>
          <a:spcPct val="0"/>
        </a:spcBef>
        <a:buNone/>
        <a:defRPr sz="8000" b="1" i="0" kern="1200" baseline="0">
          <a:solidFill>
            <a:srgbClr val="002662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65113" indent="-265113" algn="l" defTabSz="534439" rtl="0" eaLnBrk="1" latinLnBrk="0" hangingPunct="1">
        <a:lnSpc>
          <a:spcPts val="3730"/>
        </a:lnSpc>
        <a:spcBef>
          <a:spcPts val="0"/>
        </a:spcBef>
        <a:buClr>
          <a:schemeClr val="tx2"/>
        </a:buClr>
        <a:buFont typeface="Arial"/>
        <a:buChar char="•"/>
        <a:defRPr sz="2800" kern="1200">
          <a:solidFill>
            <a:schemeClr val="tx1"/>
          </a:solidFill>
          <a:latin typeface="Calibri Light"/>
          <a:ea typeface="+mn-ea"/>
          <a:cs typeface="+mn-cs"/>
        </a:defRPr>
      </a:lvl1pPr>
      <a:lvl2pPr marL="538163" indent="-273050" algn="l" defTabSz="534439" rtl="0" eaLnBrk="1" latinLnBrk="0" hangingPunct="1">
        <a:lnSpc>
          <a:spcPts val="3730"/>
        </a:lnSpc>
        <a:spcBef>
          <a:spcPts val="0"/>
        </a:spcBef>
        <a:buFontTx/>
        <a:buBlip>
          <a:blip r:embed="rId7"/>
        </a:buBlip>
        <a:tabLst>
          <a:tab pos="447675" algn="l"/>
        </a:tabLst>
        <a:defRPr sz="2400" kern="1200">
          <a:solidFill>
            <a:schemeClr val="tx1"/>
          </a:solidFill>
          <a:latin typeface="Calibri Light"/>
          <a:ea typeface="+mn-ea"/>
          <a:cs typeface="+mn-cs"/>
        </a:defRPr>
      </a:lvl2pPr>
      <a:lvl3pPr marL="777875" indent="-239713" algn="l" defTabSz="534439" rtl="0" eaLnBrk="1" latinLnBrk="0" hangingPunct="1">
        <a:lnSpc>
          <a:spcPts val="2800"/>
        </a:lnSpc>
        <a:spcBef>
          <a:spcPts val="750"/>
        </a:spcBef>
        <a:buClr>
          <a:schemeClr val="tx2"/>
        </a:buClr>
        <a:buFont typeface="Heiti TC Light"/>
        <a:buChar char="»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3pPr>
      <a:lvl4pPr marL="1870537" indent="-267220" algn="l" defTabSz="534439" rtl="0" eaLnBrk="1" latinLnBrk="0" hangingPunct="1">
        <a:lnSpc>
          <a:spcPts val="28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4pPr>
      <a:lvl5pPr marL="2404974" indent="-267220" algn="l" defTabSz="534439" rtl="0" eaLnBrk="1" latinLnBrk="0" hangingPunct="1">
        <a:lnSpc>
          <a:spcPts val="2800"/>
        </a:lnSpc>
        <a:spcBef>
          <a:spcPct val="20000"/>
        </a:spcBef>
        <a:buFont typeface="Heiti TC Light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5pPr>
      <a:lvl6pPr marL="2939414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3853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08292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42731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439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887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331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7755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2196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663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107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5512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2666" y="3076191"/>
            <a:ext cx="12931766" cy="1400593"/>
          </a:xfrm>
          <a:prstGeom prst="rect">
            <a:avLst/>
          </a:prstGeom>
        </p:spPr>
        <p:txBody>
          <a:bodyPr vert="horz" wrap="square" lIns="106887" tIns="53444" rIns="106887" bIns="53444" rtlCol="0" anchor="b" anchorCtr="0">
            <a:spAutoFit/>
          </a:bodyPr>
          <a:lstStyle/>
          <a:p>
            <a:r>
              <a:rPr lang="zh-TW" altLang="en-US" dirty="0"/>
              <a:t>簡報主題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913" y="7418447"/>
            <a:ext cx="1272039" cy="324744"/>
          </a:xfrm>
          <a:prstGeom prst="rect">
            <a:avLst/>
          </a:prstGeom>
        </p:spPr>
      </p:pic>
      <p:sp>
        <p:nvSpPr>
          <p:cNvPr id="11" name="Footer Placeholder 4"/>
          <p:cNvSpPr txBox="1">
            <a:spLocks/>
          </p:cNvSpPr>
          <p:nvPr userDrawn="1"/>
        </p:nvSpPr>
        <p:spPr>
          <a:xfrm>
            <a:off x="11268215" y="7604945"/>
            <a:ext cx="2152690" cy="14009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534439" rtl="0" eaLnBrk="1" latinLnBrk="0" hangingPunct="1">
              <a:defRPr sz="1200" kern="1200">
                <a:solidFill>
                  <a:srgbClr val="002662"/>
                </a:solidFill>
                <a:latin typeface="Calibri Light"/>
                <a:ea typeface="+mn-ea"/>
                <a:cs typeface="+mn-cs"/>
              </a:defRPr>
            </a:lvl1pPr>
            <a:lvl2pPr marL="534439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887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331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7755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2196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663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107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5512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baseline="0" dirty="0" err="1">
                <a:ea typeface="微軟正黑體" panose="020B0604030504040204" pitchFamily="34" charset="-120"/>
              </a:rPr>
              <a:t>www.usiglobal.com</a:t>
            </a:r>
            <a:endParaRPr lang="en-US" sz="1600" baseline="0" dirty="0">
              <a:ea typeface="微軟正黑體" panose="020B0604030504040204" pitchFamily="34" charset="-12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47346" y="316595"/>
            <a:ext cx="1164336" cy="44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8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p:hf hdr="0" ftr="0"/>
  <p:txStyles>
    <p:titleStyle>
      <a:lvl1pPr algn="l" defTabSz="534439" rtl="0" eaLnBrk="1" latinLnBrk="0" hangingPunct="1">
        <a:lnSpc>
          <a:spcPct val="100000"/>
        </a:lnSpc>
        <a:spcBef>
          <a:spcPct val="0"/>
        </a:spcBef>
        <a:buNone/>
        <a:defRPr sz="8400" b="1" i="0" kern="1200" spc="-100" baseline="0">
          <a:solidFill>
            <a:srgbClr val="002662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</p:titleStyle>
    <p:bodyStyle>
      <a:lvl1pPr marL="265113" indent="-265113" algn="l" defTabSz="534439" rtl="0" eaLnBrk="1" latinLnBrk="0" hangingPunct="1">
        <a:lnSpc>
          <a:spcPts val="3730"/>
        </a:lnSpc>
        <a:spcBef>
          <a:spcPts val="0"/>
        </a:spcBef>
        <a:buClr>
          <a:schemeClr val="tx2"/>
        </a:buClr>
        <a:buFont typeface="Arial"/>
        <a:buChar char="•"/>
        <a:defRPr sz="2800" kern="1200">
          <a:solidFill>
            <a:schemeClr val="tx1"/>
          </a:solidFill>
          <a:latin typeface="Calibri Light"/>
          <a:ea typeface="+mn-ea"/>
          <a:cs typeface="+mn-cs"/>
        </a:defRPr>
      </a:lvl1pPr>
      <a:lvl2pPr marL="538163" indent="-273050" algn="l" defTabSz="534439" rtl="0" eaLnBrk="1" latinLnBrk="0" hangingPunct="1">
        <a:lnSpc>
          <a:spcPts val="3730"/>
        </a:lnSpc>
        <a:spcBef>
          <a:spcPts val="0"/>
        </a:spcBef>
        <a:buFontTx/>
        <a:buBlip>
          <a:blip r:embed="rId7"/>
        </a:buBlip>
        <a:tabLst>
          <a:tab pos="447675" algn="l"/>
        </a:tabLst>
        <a:defRPr sz="2400" kern="1200">
          <a:solidFill>
            <a:schemeClr val="tx1"/>
          </a:solidFill>
          <a:latin typeface="Calibri Light"/>
          <a:ea typeface="+mn-ea"/>
          <a:cs typeface="+mn-cs"/>
        </a:defRPr>
      </a:lvl2pPr>
      <a:lvl3pPr marL="777875" indent="-239713" algn="l" defTabSz="534439" rtl="0" eaLnBrk="1" latinLnBrk="0" hangingPunct="1">
        <a:lnSpc>
          <a:spcPts val="2800"/>
        </a:lnSpc>
        <a:spcBef>
          <a:spcPts val="750"/>
        </a:spcBef>
        <a:buClr>
          <a:schemeClr val="tx2"/>
        </a:buClr>
        <a:buFont typeface="Heiti TC Light"/>
        <a:buChar char="»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3pPr>
      <a:lvl4pPr marL="1870537" indent="-267220" algn="l" defTabSz="534439" rtl="0" eaLnBrk="1" latinLnBrk="0" hangingPunct="1">
        <a:lnSpc>
          <a:spcPts val="28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4pPr>
      <a:lvl5pPr marL="2404974" indent="-267220" algn="l" defTabSz="534439" rtl="0" eaLnBrk="1" latinLnBrk="0" hangingPunct="1">
        <a:lnSpc>
          <a:spcPts val="2800"/>
        </a:lnSpc>
        <a:spcBef>
          <a:spcPct val="20000"/>
        </a:spcBef>
        <a:buFont typeface="Heiti TC Light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5pPr>
      <a:lvl6pPr marL="2939414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3853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08292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42731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439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887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331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7755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2196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663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107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5512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0686" y="586068"/>
            <a:ext cx="12830632" cy="762855"/>
          </a:xfrm>
          <a:prstGeom prst="rect">
            <a:avLst/>
          </a:prstGeom>
        </p:spPr>
        <p:txBody>
          <a:bodyPr vert="horz" wrap="square" lIns="106887" tIns="53444" rIns="106887" bIns="53444" rtlCol="0" anchor="ctr" anchorCtr="0">
            <a:spAutoFit/>
          </a:bodyPr>
          <a:lstStyle/>
          <a:p>
            <a:r>
              <a:rPr lang="zh-TW" altLang="en-US" dirty="0"/>
              <a:t>標題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7789" y="1655697"/>
            <a:ext cx="12803586" cy="1698111"/>
          </a:xfrm>
          <a:prstGeom prst="rect">
            <a:avLst/>
          </a:prstGeom>
        </p:spPr>
        <p:txBody>
          <a:bodyPr vert="horz" wrap="square" lIns="106887" tIns="53444" rIns="106887" bIns="53444" rtlCol="0">
            <a:noAutofit/>
          </a:bodyPr>
          <a:lstStyle/>
          <a:p>
            <a:pPr lvl="0"/>
            <a:r>
              <a:rPr lang="zh-TW" altLang="en-US" dirty="0"/>
              <a:t>階層一</a:t>
            </a:r>
            <a:endParaRPr lang="en-US" dirty="0"/>
          </a:p>
          <a:p>
            <a:pPr lvl="1"/>
            <a:r>
              <a:rPr lang="zh-TW" altLang="en-US" dirty="0"/>
              <a:t>階層二</a:t>
            </a:r>
            <a:endParaRPr lang="en-US" dirty="0"/>
          </a:p>
          <a:p>
            <a:pPr lvl="2"/>
            <a:r>
              <a:rPr lang="zh-TW" altLang="en-US" dirty="0"/>
              <a:t>階層三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7083" y="7761171"/>
            <a:ext cx="981585" cy="1400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ctr">
              <a:defRPr sz="1200" baseline="0">
                <a:solidFill>
                  <a:srgbClr val="002662"/>
                </a:solidFill>
                <a:latin typeface="Calibri Light"/>
                <a:ea typeface="微軟正黑體" panose="020B0604030504040204" pitchFamily="34" charset="-120"/>
              </a:defRPr>
            </a:lvl1pPr>
          </a:lstStyle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9" name="Picture 38"/>
          <p:cNvPicPr>
            <a:picLocks noChangeAspect="1"/>
          </p:cNvPicPr>
          <p:nvPr userDrawn="1"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52389"/>
            <a:ext cx="2401824" cy="149352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447" y="7668126"/>
            <a:ext cx="863823" cy="221649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48779" y="317288"/>
            <a:ext cx="829056" cy="316992"/>
          </a:xfrm>
          <a:prstGeom prst="rect">
            <a:avLst/>
          </a:prstGeom>
        </p:spPr>
      </p:pic>
      <p:sp>
        <p:nvSpPr>
          <p:cNvPr id="42" name="Footer Placeholder 4"/>
          <p:cNvSpPr txBox="1">
            <a:spLocks/>
          </p:cNvSpPr>
          <p:nvPr userDrawn="1"/>
        </p:nvSpPr>
        <p:spPr>
          <a:xfrm>
            <a:off x="11291404" y="7745169"/>
            <a:ext cx="2152690" cy="14009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534439" rtl="0" eaLnBrk="1" latinLnBrk="0" hangingPunct="1">
              <a:defRPr sz="1200" kern="1200">
                <a:solidFill>
                  <a:srgbClr val="002662"/>
                </a:solidFill>
                <a:latin typeface="Calibri Light"/>
                <a:ea typeface="+mn-ea"/>
                <a:cs typeface="+mn-cs"/>
              </a:defRPr>
            </a:lvl1pPr>
            <a:lvl2pPr marL="534439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887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331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7755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2196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663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107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5512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0" dirty="0">
                <a:ea typeface="微軟正黑體" panose="020B0604030504040204" pitchFamily="34" charset="-120"/>
              </a:rPr>
              <a:t>© USI, All rights reserved.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0" y="7526067"/>
            <a:ext cx="14255750" cy="44628"/>
          </a:xfrm>
          <a:prstGeom prst="rect">
            <a:avLst/>
          </a:prstGeom>
          <a:gradFill>
            <a:gsLst>
              <a:gs pos="0">
                <a:srgbClr val="3CE7FF"/>
              </a:gs>
              <a:gs pos="50000">
                <a:srgbClr val="46ABF4"/>
              </a:gs>
              <a:gs pos="85000">
                <a:srgbClr val="2A5AE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0863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2" r:id="rId2"/>
    <p:sldLayoutId id="2147483703" r:id="rId3"/>
    <p:sldLayoutId id="2147483704" r:id="rId4"/>
    <p:sldLayoutId id="2147483714" r:id="rId5"/>
    <p:sldLayoutId id="2147483705" r:id="rId6"/>
    <p:sldLayoutId id="2147483716" r:id="rId7"/>
    <p:sldLayoutId id="2147483707" r:id="rId8"/>
    <p:sldLayoutId id="2147483708" r:id="rId9"/>
    <p:sldLayoutId id="2147483723" r:id="rId10"/>
    <p:sldLayoutId id="2147483724" r:id="rId11"/>
    <p:sldLayoutId id="2147483725" r:id="rId12"/>
    <p:sldLayoutId id="2147483726" r:id="rId13"/>
  </p:sldLayoutIdLst>
  <p:hf hdr="0" ftr="0"/>
  <p:txStyles>
    <p:titleStyle>
      <a:lvl1pPr algn="just" defTabSz="534439" rtl="0" eaLnBrk="1" latinLnBrk="0" hangingPunct="0">
        <a:lnSpc>
          <a:spcPct val="120000"/>
        </a:lnSpc>
        <a:spcBef>
          <a:spcPts val="1000"/>
        </a:spcBef>
        <a:buNone/>
        <a:defRPr sz="3800" b="1" i="0" kern="1200" spc="-100" baseline="0">
          <a:solidFill>
            <a:schemeClr val="tx2"/>
          </a:solidFill>
          <a:latin typeface="Calibri" panose="020F0502020204030204" pitchFamily="34" charset="0"/>
          <a:ea typeface="微軟正黑體"/>
          <a:cs typeface="Calibri"/>
        </a:defRPr>
      </a:lvl1pPr>
    </p:titleStyle>
    <p:bodyStyle>
      <a:lvl1pPr marL="265113" indent="-265113" algn="l" defTabSz="534439" rtl="0" eaLnBrk="1" latinLnBrk="0" hangingPunct="0">
        <a:lnSpc>
          <a:spcPct val="120000"/>
        </a:lnSpc>
        <a:spcBef>
          <a:spcPts val="400"/>
        </a:spcBef>
        <a:buClr>
          <a:schemeClr val="tx2"/>
        </a:buClr>
        <a:buFont typeface="Arial"/>
        <a:buChar char="•"/>
        <a:defRPr sz="2800" kern="1200" baseline="0">
          <a:solidFill>
            <a:schemeClr val="tx1">
              <a:lumMod val="50000"/>
            </a:schemeClr>
          </a:solidFill>
          <a:latin typeface="Calibri Light" panose="020F0302020204030204" pitchFamily="34" charset="0"/>
          <a:ea typeface="微軟正黑體"/>
          <a:cs typeface="Calibri"/>
        </a:defRPr>
      </a:lvl1pPr>
      <a:lvl2pPr marL="569913" indent="-304800" algn="l" defTabSz="534439" rtl="0" eaLnBrk="1" latinLnBrk="0" hangingPunct="0">
        <a:lnSpc>
          <a:spcPct val="120000"/>
        </a:lnSpc>
        <a:spcBef>
          <a:spcPts val="400"/>
        </a:spcBef>
        <a:buFontTx/>
        <a:buBlip>
          <a:blip r:embed="rId18"/>
        </a:buBlip>
        <a:tabLst>
          <a:tab pos="447675" algn="l"/>
        </a:tabLst>
        <a:defRPr sz="2400" kern="1200" baseline="0">
          <a:solidFill>
            <a:schemeClr val="tx1">
              <a:lumMod val="50000"/>
            </a:schemeClr>
          </a:solidFill>
          <a:latin typeface="Calibri Light" panose="020F0302020204030204" pitchFamily="34" charset="0"/>
          <a:ea typeface="微軟正黑體"/>
          <a:cs typeface="+mn-cs"/>
        </a:defRPr>
      </a:lvl2pPr>
      <a:lvl3pPr marL="842963" indent="-268288" algn="l" defTabSz="534439" rtl="0" eaLnBrk="1" latinLnBrk="0" hangingPunct="0">
        <a:lnSpc>
          <a:spcPct val="120000"/>
        </a:lnSpc>
        <a:spcBef>
          <a:spcPts val="400"/>
        </a:spcBef>
        <a:buClr>
          <a:schemeClr val="tx2"/>
        </a:buClr>
        <a:buFont typeface="Heiti TC Light"/>
        <a:buChar char="»"/>
        <a:defRPr sz="2000" kern="1200" baseline="0">
          <a:solidFill>
            <a:schemeClr val="tx1">
              <a:lumMod val="50000"/>
            </a:schemeClr>
          </a:solidFill>
          <a:latin typeface="Calibri Light" panose="020F0302020204030204" pitchFamily="34" charset="0"/>
          <a:ea typeface="微軟正黑體"/>
          <a:cs typeface="+mn-cs"/>
        </a:defRPr>
      </a:lvl3pPr>
      <a:lvl4pPr marL="1870537" indent="-267220" algn="l" defTabSz="534439" rtl="0" eaLnBrk="1" latinLnBrk="0" hangingPunct="1">
        <a:lnSpc>
          <a:spcPts val="28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4pPr>
      <a:lvl5pPr marL="2404974" indent="-267220" algn="l" defTabSz="534439" rtl="0" eaLnBrk="1" latinLnBrk="0" hangingPunct="1">
        <a:lnSpc>
          <a:spcPts val="2800"/>
        </a:lnSpc>
        <a:spcBef>
          <a:spcPct val="20000"/>
        </a:spcBef>
        <a:buFont typeface="Heiti TC Light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5pPr>
      <a:lvl6pPr marL="2939414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3853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08292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42731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439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887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331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7755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2196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663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107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5512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7320" y="3317790"/>
            <a:ext cx="12857276" cy="1054772"/>
          </a:xfrm>
          <a:prstGeom prst="rect">
            <a:avLst/>
          </a:prstGeom>
        </p:spPr>
        <p:txBody>
          <a:bodyPr vert="horz" wrap="square" lIns="106887" tIns="53444" rIns="106887" bIns="53444" rtlCol="0" anchor="ctr" anchorCtr="0">
            <a:spAutoFit/>
          </a:bodyPr>
          <a:lstStyle/>
          <a:p>
            <a:r>
              <a:rPr lang="zh-TW" altLang="en-US" dirty="0"/>
              <a:t>單元標題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7083" y="7735511"/>
            <a:ext cx="981585" cy="140091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ctr">
              <a:defRPr sz="1200" baseline="0">
                <a:solidFill>
                  <a:srgbClr val="002662"/>
                </a:solidFill>
                <a:latin typeface="Calibri Light"/>
                <a:ea typeface="微軟正黑體" panose="020B0604030504040204" pitchFamily="34" charset="-120"/>
              </a:defRPr>
            </a:lvl1pPr>
          </a:lstStyle>
          <a:p>
            <a:fld id="{0837AD97-F8C7-9D44-92E0-3E7A90683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7526067"/>
            <a:ext cx="14255750" cy="44628"/>
          </a:xfrm>
          <a:prstGeom prst="rect">
            <a:avLst/>
          </a:prstGeom>
          <a:gradFill>
            <a:gsLst>
              <a:gs pos="0">
                <a:srgbClr val="3CE7FF"/>
              </a:gs>
              <a:gs pos="50000">
                <a:srgbClr val="46ABF4"/>
              </a:gs>
              <a:gs pos="85000">
                <a:srgbClr val="2A5AE6"/>
              </a:gs>
            </a:gsLst>
            <a:lin ang="0" scaled="0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4253" y="7668126"/>
            <a:ext cx="868210" cy="2216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48779" y="317288"/>
            <a:ext cx="829056" cy="316992"/>
          </a:xfrm>
          <a:prstGeom prst="rect">
            <a:avLst/>
          </a:prstGeom>
        </p:spPr>
      </p:pic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11291404" y="7745169"/>
            <a:ext cx="2152690" cy="14009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534439" rtl="0" eaLnBrk="1" latinLnBrk="0" hangingPunct="1">
              <a:defRPr sz="1200" kern="1200">
                <a:solidFill>
                  <a:srgbClr val="002662"/>
                </a:solidFill>
                <a:latin typeface="Calibri Light"/>
                <a:ea typeface="+mn-ea"/>
                <a:cs typeface="+mn-cs"/>
              </a:defRPr>
            </a:lvl1pPr>
            <a:lvl2pPr marL="534439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887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3318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37755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72196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663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41073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75512" algn="l" defTabSz="534439" rtl="0" eaLnBrk="1" latinLnBrk="0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aseline="0" dirty="0">
                <a:ea typeface="微軟正黑體" panose="020B0604030504040204" pitchFamily="34" charset="-120"/>
              </a:rPr>
              <a:t>© USI,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8601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</p:sldLayoutIdLst>
  <p:hf hdr="0" ftr="0"/>
  <p:txStyles>
    <p:titleStyle>
      <a:lvl1pPr algn="l" defTabSz="534439" rtl="0" eaLnBrk="1" latinLnBrk="0" hangingPunct="1">
        <a:lnSpc>
          <a:spcPts val="7060"/>
        </a:lnSpc>
        <a:spcBef>
          <a:spcPct val="0"/>
        </a:spcBef>
        <a:buNone/>
        <a:defRPr sz="6600" b="1" i="0" kern="1200" spc="-100" baseline="0">
          <a:solidFill>
            <a:srgbClr val="002662"/>
          </a:solidFill>
          <a:latin typeface="Calibri" panose="020F0502020204030204" pitchFamily="34" charset="0"/>
          <a:ea typeface="微軟正黑體"/>
          <a:cs typeface="+mj-cs"/>
        </a:defRPr>
      </a:lvl1pPr>
    </p:titleStyle>
    <p:bodyStyle>
      <a:lvl1pPr marL="265113" indent="-265113" algn="l" defTabSz="534439" rtl="0" eaLnBrk="1" latinLnBrk="0" hangingPunct="1">
        <a:lnSpc>
          <a:spcPts val="3730"/>
        </a:lnSpc>
        <a:spcBef>
          <a:spcPts val="0"/>
        </a:spcBef>
        <a:buClr>
          <a:schemeClr val="tx2"/>
        </a:buClr>
        <a:buFont typeface="Arial"/>
        <a:buChar char="•"/>
        <a:defRPr sz="2800" kern="1200">
          <a:solidFill>
            <a:schemeClr val="tx1"/>
          </a:solidFill>
          <a:latin typeface="Calibri Light"/>
          <a:ea typeface="+mn-ea"/>
          <a:cs typeface="+mn-cs"/>
        </a:defRPr>
      </a:lvl1pPr>
      <a:lvl2pPr marL="538163" indent="-273050" algn="l" defTabSz="534439" rtl="0" eaLnBrk="1" latinLnBrk="0" hangingPunct="1">
        <a:lnSpc>
          <a:spcPts val="3730"/>
        </a:lnSpc>
        <a:spcBef>
          <a:spcPts val="0"/>
        </a:spcBef>
        <a:buFontTx/>
        <a:buBlip>
          <a:blip r:embed="rId7"/>
        </a:buBlip>
        <a:tabLst>
          <a:tab pos="447675" algn="l"/>
        </a:tabLst>
        <a:defRPr sz="2400" kern="1200">
          <a:solidFill>
            <a:schemeClr val="tx1"/>
          </a:solidFill>
          <a:latin typeface="Calibri Light"/>
          <a:ea typeface="+mn-ea"/>
          <a:cs typeface="+mn-cs"/>
        </a:defRPr>
      </a:lvl2pPr>
      <a:lvl3pPr marL="777875" indent="-239713" algn="l" defTabSz="534439" rtl="0" eaLnBrk="1" latinLnBrk="0" hangingPunct="1">
        <a:lnSpc>
          <a:spcPts val="2800"/>
        </a:lnSpc>
        <a:spcBef>
          <a:spcPts val="750"/>
        </a:spcBef>
        <a:buClr>
          <a:schemeClr val="tx2"/>
        </a:buClr>
        <a:buFont typeface="Heiti TC Light"/>
        <a:buChar char="»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3pPr>
      <a:lvl4pPr marL="1870537" indent="-267220" algn="l" defTabSz="534439" rtl="0" eaLnBrk="1" latinLnBrk="0" hangingPunct="1">
        <a:lnSpc>
          <a:spcPts val="2800"/>
        </a:lnSpc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4pPr>
      <a:lvl5pPr marL="2404974" indent="-267220" algn="l" defTabSz="534439" rtl="0" eaLnBrk="1" latinLnBrk="0" hangingPunct="1">
        <a:lnSpc>
          <a:spcPts val="2800"/>
        </a:lnSpc>
        <a:spcBef>
          <a:spcPct val="20000"/>
        </a:spcBef>
        <a:buFont typeface="Heiti TC Light"/>
        <a:buChar char="–"/>
        <a:defRPr sz="2000" kern="1200">
          <a:solidFill>
            <a:schemeClr val="tx1"/>
          </a:solidFill>
          <a:latin typeface="Calibri Light"/>
          <a:ea typeface="+mn-ea"/>
          <a:cs typeface="+mn-cs"/>
        </a:defRPr>
      </a:lvl5pPr>
      <a:lvl6pPr marL="2939414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473853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008292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542731" indent="-267220" algn="l" defTabSz="534439" rtl="0" eaLnBrk="1" latinLnBrk="0" hangingPunct="1">
        <a:spcBef>
          <a:spcPct val="20000"/>
        </a:spcBef>
        <a:buFont typeface="Arial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34439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6887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03318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37755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72196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0663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741073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275512" algn="l" defTabSz="534439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RMS SOP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Bert Hu</a:t>
            </a:r>
          </a:p>
          <a:p>
            <a:r>
              <a:rPr lang="en-US" altLang="zh-CN" dirty="0"/>
              <a:t>SMD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736949" y="5487062"/>
            <a:ext cx="5220000" cy="426993"/>
          </a:xfrm>
        </p:spPr>
        <p:txBody>
          <a:bodyPr/>
          <a:lstStyle/>
          <a:p>
            <a:r>
              <a:rPr lang="en-US" altLang="zh-TW" dirty="0"/>
              <a:t>9</a:t>
            </a:r>
            <a:r>
              <a:rPr lang="en-US" altLang="zh-TW" baseline="30000" dirty="0"/>
              <a:t>th </a:t>
            </a:r>
            <a:r>
              <a:rPr lang="en-US" altLang="zh-CN" dirty="0"/>
              <a:t>April</a:t>
            </a:r>
            <a:r>
              <a:rPr lang="en-US" altLang="zh-TW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403495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792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671" y="565298"/>
            <a:ext cx="12716124" cy="797351"/>
          </a:xfrm>
        </p:spPr>
        <p:txBody>
          <a:bodyPr/>
          <a:lstStyle/>
          <a:p>
            <a:r>
              <a:rPr lang="en-US" dirty="0"/>
              <a:t>1.Login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672" y="1708788"/>
            <a:ext cx="4737463" cy="5127947"/>
          </a:xfrm>
        </p:spPr>
        <p:txBody>
          <a:bodyPr/>
          <a:lstStyle/>
          <a:p>
            <a:r>
              <a:rPr lang="en-US" dirty="0"/>
              <a:t>Log in to the system using your </a:t>
            </a:r>
            <a:r>
              <a:rPr lang="en-US" dirty="0">
                <a:solidFill>
                  <a:srgbClr val="FF0000"/>
                </a:solidFill>
              </a:rPr>
              <a:t>domain account</a:t>
            </a:r>
          </a:p>
          <a:p>
            <a:r>
              <a:rPr lang="en-US" dirty="0"/>
              <a:t>If you do not have a domain account, please apply for a system account from the administrator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DAFC42-FC35-8561-2797-2714A23496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477" y="1652946"/>
            <a:ext cx="8466667" cy="54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3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00484-13AE-7464-0FC6-4802CAAD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71" y="565298"/>
            <a:ext cx="12716124" cy="797351"/>
          </a:xfrm>
        </p:spPr>
        <p:txBody>
          <a:bodyPr/>
          <a:lstStyle/>
          <a:p>
            <a:r>
              <a:rPr lang="en-US" altLang="zh-CN" dirty="0"/>
              <a:t>2.Recipe Manage – Version Manage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0F94C-07D7-3A5A-CEAC-0CB2ED31F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1DEB893A-1E40-C268-6B95-6267ADDDD4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1521" y="1910907"/>
            <a:ext cx="12428571" cy="4457143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C6CC46A-A038-196D-5B54-BDE6CBFD7DF0}"/>
              </a:ext>
            </a:extLst>
          </p:cNvPr>
          <p:cNvSpPr txBox="1"/>
          <p:nvPr/>
        </p:nvSpPr>
        <p:spPr>
          <a:xfrm>
            <a:off x="2516681" y="6690990"/>
            <a:ext cx="11739069" cy="4506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ts val="3730"/>
              </a:lnSpc>
            </a:pPr>
            <a:r>
              <a:rPr lang="en-US" altLang="zh-CN" sz="2800" b="1" i="0" dirty="0">
                <a:solidFill>
                  <a:srgbClr val="FF0000"/>
                </a:solidFill>
                <a:latin typeface="Calibri Light"/>
              </a:rPr>
              <a:t>Only the Effective version can be downloaded to machine.</a:t>
            </a:r>
            <a:endParaRPr lang="zh-CN" altLang="en-US" sz="2800" b="1" i="0" dirty="0">
              <a:solidFill>
                <a:srgbClr val="FF0000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85716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00484-13AE-7464-0FC6-4802CAAD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71" y="565298"/>
            <a:ext cx="12716124" cy="797351"/>
          </a:xfrm>
        </p:spPr>
        <p:txBody>
          <a:bodyPr/>
          <a:lstStyle/>
          <a:p>
            <a:r>
              <a:rPr lang="en-US" altLang="zh-CN" dirty="0"/>
              <a:t>2.1Recipe Manage – Version Manage – Add new recipe(1/1)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0F94C-07D7-3A5A-CEAC-0CB2ED31F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2C1AF52-9721-C5C0-F2E2-188330A23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778" y="1362649"/>
            <a:ext cx="9493015" cy="5681107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C3FC6BF-C476-A3B1-E163-6B5B2EDC6A63}"/>
              </a:ext>
            </a:extLst>
          </p:cNvPr>
          <p:cNvSpPr txBox="1"/>
          <p:nvPr/>
        </p:nvSpPr>
        <p:spPr>
          <a:xfrm>
            <a:off x="1353475" y="7043756"/>
            <a:ext cx="11739069" cy="4506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ts val="3730"/>
              </a:lnSpc>
            </a:pPr>
            <a:r>
              <a:rPr lang="en-US" altLang="zh-CN" sz="2800" b="0" i="0" dirty="0">
                <a:solidFill>
                  <a:srgbClr val="FF0000"/>
                </a:solidFill>
                <a:latin typeface="Calibri Light"/>
              </a:rPr>
              <a:t>If the recipe has already been uploaded, please go to </a:t>
            </a:r>
            <a:r>
              <a:rPr lang="zh-CN" altLang="en-US" sz="2800" b="0" i="0" dirty="0">
                <a:solidFill>
                  <a:srgbClr val="FF0000"/>
                </a:solidFill>
                <a:latin typeface="Calibri Light"/>
              </a:rPr>
              <a:t> </a:t>
            </a:r>
            <a:r>
              <a:rPr lang="en-US" altLang="zh-CN" sz="2800" b="0" i="0" dirty="0">
                <a:solidFill>
                  <a:srgbClr val="FF0000"/>
                </a:solidFill>
                <a:latin typeface="Calibri Light"/>
              </a:rPr>
              <a:t>‘Add new version’</a:t>
            </a:r>
            <a:endParaRPr lang="zh-CN" altLang="en-US" sz="2800" b="0" i="0" dirty="0">
              <a:solidFill>
                <a:srgbClr val="FF0000"/>
              </a:solidFill>
              <a:latin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573436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00484-13AE-7464-0FC6-4802CAAD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71" y="195966"/>
            <a:ext cx="13300056" cy="1536015"/>
          </a:xfrm>
        </p:spPr>
        <p:txBody>
          <a:bodyPr/>
          <a:lstStyle/>
          <a:p>
            <a:r>
              <a:rPr lang="en-US" altLang="zh-CN" dirty="0"/>
              <a:t>2.2Recipe Manage – Version Manage – Add new version(1/2)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0F94C-07D7-3A5A-CEAC-0CB2ED31F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6285964-EDE3-72FC-64E8-1C0F07AB32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5330" y="1952925"/>
            <a:ext cx="11980952" cy="4809524"/>
          </a:xfr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3C5123A-505F-FAFE-52FE-D863842EC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464" y="1527976"/>
            <a:ext cx="4495238" cy="1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05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00484-13AE-7464-0FC6-4802CAAD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71" y="195966"/>
            <a:ext cx="13240060" cy="1536015"/>
          </a:xfrm>
        </p:spPr>
        <p:txBody>
          <a:bodyPr/>
          <a:lstStyle/>
          <a:p>
            <a:r>
              <a:rPr lang="en-US" altLang="zh-CN" dirty="0"/>
              <a:t>2.2Recipe Manage – Version Manage – Add new version(2/2)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0F94C-07D7-3A5A-CEAC-0CB2ED31F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C6AA85F-499D-601F-21D5-F50219E20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019" y="1362649"/>
            <a:ext cx="8940301" cy="6582501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BFF8506-F3D7-0482-6CCB-EF4FCF6E3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2493" y="3396756"/>
            <a:ext cx="4495238" cy="1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20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00484-13AE-7464-0FC6-4802CAAD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71" y="565298"/>
            <a:ext cx="13240060" cy="797351"/>
          </a:xfrm>
        </p:spPr>
        <p:txBody>
          <a:bodyPr/>
          <a:lstStyle/>
          <a:p>
            <a:r>
              <a:rPr lang="en-US" altLang="zh-CN" dirty="0"/>
              <a:t>2.3 Recipe Manage – Version Audit – Version Approval(1/2)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0F94C-07D7-3A5A-CEAC-0CB2ED31F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2404DD1-79EE-10C5-2546-079384072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075" y="2085752"/>
            <a:ext cx="12717463" cy="45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4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00484-13AE-7464-0FC6-4802CAAD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71" y="565298"/>
            <a:ext cx="13240060" cy="797351"/>
          </a:xfrm>
        </p:spPr>
        <p:txBody>
          <a:bodyPr/>
          <a:lstStyle/>
          <a:p>
            <a:r>
              <a:rPr lang="en-US" altLang="zh-CN" dirty="0"/>
              <a:t>2.3 Recipe Manage – Version Audit – Version Approval(2/2)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0F94C-07D7-3A5A-CEAC-0CB2ED31F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EF01DB2-BF0A-9BD3-35DF-753A02305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075" y="2049806"/>
            <a:ext cx="12717463" cy="4615763"/>
          </a:xfrm>
        </p:spPr>
      </p:pic>
    </p:spTree>
    <p:extLst>
      <p:ext uri="{BB962C8B-B14F-4D97-AF65-F5344CB8AC3E}">
        <p14:creationId xmlns:p14="http://schemas.microsoft.com/office/powerpoint/2010/main" val="352311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00484-13AE-7464-0FC6-4802CAADB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71" y="565298"/>
            <a:ext cx="12716124" cy="797351"/>
          </a:xfrm>
        </p:spPr>
        <p:txBody>
          <a:bodyPr/>
          <a:lstStyle/>
          <a:p>
            <a:r>
              <a:rPr lang="en-US" altLang="zh-CN" dirty="0"/>
              <a:t>2.4 Recipe Manage – Model Name Link(1/1)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10F94C-07D7-3A5A-CEAC-0CB2ED31F0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7AD97-F8C7-9D44-92E0-3E7A90683A69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68025731-4759-EB8D-9279-641AFD54D2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5297" y="1583459"/>
            <a:ext cx="11241019" cy="529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109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">
  <a:themeElements>
    <a:clrScheme name="USI THEME-1">
      <a:dk1>
        <a:srgbClr val="505050"/>
      </a:dk1>
      <a:lt1>
        <a:srgbClr val="FFFFFF"/>
      </a:lt1>
      <a:dk2>
        <a:srgbClr val="235FCD"/>
      </a:dk2>
      <a:lt2>
        <a:srgbClr val="FFFFFF"/>
      </a:lt2>
      <a:accent1>
        <a:srgbClr val="F15F2C"/>
      </a:accent1>
      <a:accent2>
        <a:srgbClr val="A249A6"/>
      </a:accent2>
      <a:accent3>
        <a:srgbClr val="6C932A"/>
      </a:accent3>
      <a:accent4>
        <a:srgbClr val="FFE600"/>
      </a:accent4>
      <a:accent5>
        <a:srgbClr val="2A6AE2"/>
      </a:accent5>
      <a:accent6>
        <a:srgbClr val="32E49D"/>
      </a:accent6>
      <a:hlink>
        <a:srgbClr val="3C97E8"/>
      </a:hlink>
      <a:folHlink>
        <a:srgbClr val="A249A6"/>
      </a:folHlink>
    </a:clrScheme>
    <a:fontScheme name="USI_THEME_FONT">
      <a:majorFont>
        <a:latin typeface="Calibri"/>
        <a:ea typeface=""/>
        <a:cs typeface=""/>
        <a:font script="Jpan" typeface="ＭＳ ゴシック"/>
        <a:font script="Hang" typeface="맑은 고딕"/>
        <a:font script="Hans" typeface="微軟正黑體"/>
        <a:font script="Hant" typeface="微軟正黑體"/>
        <a:font script="Arab" typeface="Calibri"/>
        <a:font script="Hebr" typeface="Calibri"/>
      </a:majorFont>
      <a:minorFont>
        <a:latin typeface="Calibri Light"/>
        <a:ea typeface=""/>
        <a:cs typeface=""/>
        <a:font script="Jpan" typeface="ＭＳ 明朝"/>
        <a:font script="Hang" typeface="맑은 고딕"/>
        <a:font script="Hans" typeface="微軟正黑體"/>
        <a:font script="Hant" typeface="微軟正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>
          <a:lnSpc>
            <a:spcPts val="3730"/>
          </a:lnSpc>
          <a:defRPr sz="2800" b="0" i="0" dirty="0" smtClean="0">
            <a:solidFill>
              <a:schemeClr val="tx1"/>
            </a:solidFill>
            <a:latin typeface="Calibri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ntents">
  <a:themeElements>
    <a:clrScheme name="USI THEME-1">
      <a:dk1>
        <a:srgbClr val="505050"/>
      </a:dk1>
      <a:lt1>
        <a:srgbClr val="FFFFFF"/>
      </a:lt1>
      <a:dk2>
        <a:srgbClr val="235FCD"/>
      </a:dk2>
      <a:lt2>
        <a:srgbClr val="FFFFFF"/>
      </a:lt2>
      <a:accent1>
        <a:srgbClr val="F15F2C"/>
      </a:accent1>
      <a:accent2>
        <a:srgbClr val="A249A6"/>
      </a:accent2>
      <a:accent3>
        <a:srgbClr val="6C932A"/>
      </a:accent3>
      <a:accent4>
        <a:srgbClr val="FFE600"/>
      </a:accent4>
      <a:accent5>
        <a:srgbClr val="2A6AE2"/>
      </a:accent5>
      <a:accent6>
        <a:srgbClr val="32E49D"/>
      </a:accent6>
      <a:hlink>
        <a:srgbClr val="3C97E8"/>
      </a:hlink>
      <a:folHlink>
        <a:srgbClr val="A249A6"/>
      </a:folHlink>
    </a:clrScheme>
    <a:fontScheme name="USI_THEME_FONT">
      <a:majorFont>
        <a:latin typeface="Calibri"/>
        <a:ea typeface=""/>
        <a:cs typeface=""/>
        <a:font script="Jpan" typeface="ＭＳ ゴシック"/>
        <a:font script="Hang" typeface="맑은 고딕"/>
        <a:font script="Hans" typeface="微軟正黑體"/>
        <a:font script="Hant" typeface="微軟正黑體"/>
        <a:font script="Arab" typeface="Calibri"/>
        <a:font script="Hebr" typeface="Calibri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微軟正黑體"/>
        <a:font script="Hant" typeface="微軟正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>
          <a:lnSpc>
            <a:spcPts val="3730"/>
          </a:lnSpc>
          <a:defRPr sz="2800" b="0" i="0" dirty="0" smtClean="0">
            <a:solidFill>
              <a:schemeClr val="tx1"/>
            </a:solidFill>
            <a:latin typeface="Calibri Ligh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Section Break">
  <a:themeElements>
    <a:clrScheme name="USI THEME-1">
      <a:dk1>
        <a:srgbClr val="505050"/>
      </a:dk1>
      <a:lt1>
        <a:srgbClr val="FFFFFF"/>
      </a:lt1>
      <a:dk2>
        <a:srgbClr val="235FCD"/>
      </a:dk2>
      <a:lt2>
        <a:srgbClr val="FFFFFF"/>
      </a:lt2>
      <a:accent1>
        <a:srgbClr val="F15F2C"/>
      </a:accent1>
      <a:accent2>
        <a:srgbClr val="A249A6"/>
      </a:accent2>
      <a:accent3>
        <a:srgbClr val="6C932A"/>
      </a:accent3>
      <a:accent4>
        <a:srgbClr val="FFE600"/>
      </a:accent4>
      <a:accent5>
        <a:srgbClr val="2A6AE2"/>
      </a:accent5>
      <a:accent6>
        <a:srgbClr val="32E49D"/>
      </a:accent6>
      <a:hlink>
        <a:srgbClr val="3C97E8"/>
      </a:hlink>
      <a:folHlink>
        <a:srgbClr val="A249A6"/>
      </a:folHlink>
    </a:clrScheme>
    <a:fontScheme name="USI_THEME_FONT">
      <a:majorFont>
        <a:latin typeface="Calibri"/>
        <a:ea typeface=""/>
        <a:cs typeface=""/>
        <a:font script="Jpan" typeface="ＭＳ ゴシック"/>
        <a:font script="Hang" typeface="맑은 고딕"/>
        <a:font script="Hans" typeface="微軟正黑體"/>
        <a:font script="Hant" typeface="微軟正黑體"/>
        <a:font script="Arab" typeface="Calibri"/>
        <a:font script="Hebr" typeface="Calibri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微軟正黑體"/>
        <a:font script="Hant" typeface="微軟正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>
          <a:lnSpc>
            <a:spcPts val="3730"/>
          </a:lnSpc>
          <a:defRPr sz="2800" b="0" i="0" dirty="0" smtClean="0">
            <a:solidFill>
              <a:schemeClr val="tx1"/>
            </a:solidFill>
            <a:latin typeface="Calibri Light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封面/感謝頁">
  <a:themeElements>
    <a:clrScheme name="USI THEME-1">
      <a:dk1>
        <a:srgbClr val="505050"/>
      </a:dk1>
      <a:lt1>
        <a:srgbClr val="FFFFFF"/>
      </a:lt1>
      <a:dk2>
        <a:srgbClr val="235FCD"/>
      </a:dk2>
      <a:lt2>
        <a:srgbClr val="FFFFFF"/>
      </a:lt2>
      <a:accent1>
        <a:srgbClr val="F15F2C"/>
      </a:accent1>
      <a:accent2>
        <a:srgbClr val="A249A6"/>
      </a:accent2>
      <a:accent3>
        <a:srgbClr val="6C932A"/>
      </a:accent3>
      <a:accent4>
        <a:srgbClr val="FFE600"/>
      </a:accent4>
      <a:accent5>
        <a:srgbClr val="2A6AE2"/>
      </a:accent5>
      <a:accent6>
        <a:srgbClr val="32E49D"/>
      </a:accent6>
      <a:hlink>
        <a:srgbClr val="3C97E8"/>
      </a:hlink>
      <a:folHlink>
        <a:srgbClr val="A249A6"/>
      </a:folHlink>
    </a:clrScheme>
    <a:fontScheme name="USI_THEME_FONT">
      <a:majorFont>
        <a:latin typeface="Calibri"/>
        <a:ea typeface=""/>
        <a:cs typeface=""/>
        <a:font script="Jpan" typeface="ＭＳ ゴシック"/>
        <a:font script="Hang" typeface="맑은 고딕"/>
        <a:font script="Hans" typeface="微軟正黑體"/>
        <a:font script="Hant" typeface="微軟正黑體"/>
        <a:font script="Arab" typeface="Calibri"/>
        <a:font script="Hebr" typeface="Calibri"/>
      </a:majorFont>
      <a:minorFont>
        <a:latin typeface="Calibri Light"/>
        <a:ea typeface=""/>
        <a:cs typeface=""/>
        <a:font script="Jpan" typeface="ＭＳ 明朝"/>
        <a:font script="Hang" typeface="맑은 고딕"/>
        <a:font script="Hans" typeface="微軟正黑體"/>
        <a:font script="Hant" typeface="微軟正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>
          <a:lnSpc>
            <a:spcPts val="3730"/>
          </a:lnSpc>
          <a:defRPr sz="2800" b="0" i="0" dirty="0" smtClean="0">
            <a:solidFill>
              <a:schemeClr val="tx1"/>
            </a:solidFill>
            <a:latin typeface="Calibri Light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內頁">
  <a:themeElements>
    <a:clrScheme name="USI THEME-1">
      <a:dk1>
        <a:srgbClr val="505050"/>
      </a:dk1>
      <a:lt1>
        <a:srgbClr val="FFFFFF"/>
      </a:lt1>
      <a:dk2>
        <a:srgbClr val="235FCD"/>
      </a:dk2>
      <a:lt2>
        <a:srgbClr val="FFFFFF"/>
      </a:lt2>
      <a:accent1>
        <a:srgbClr val="F15F2C"/>
      </a:accent1>
      <a:accent2>
        <a:srgbClr val="A249A6"/>
      </a:accent2>
      <a:accent3>
        <a:srgbClr val="6C932A"/>
      </a:accent3>
      <a:accent4>
        <a:srgbClr val="FFE600"/>
      </a:accent4>
      <a:accent5>
        <a:srgbClr val="2A6AE2"/>
      </a:accent5>
      <a:accent6>
        <a:srgbClr val="32E49D"/>
      </a:accent6>
      <a:hlink>
        <a:srgbClr val="3C97E8"/>
      </a:hlink>
      <a:folHlink>
        <a:srgbClr val="A249A6"/>
      </a:folHlink>
    </a:clrScheme>
    <a:fontScheme name="USI_THEME_FONT">
      <a:majorFont>
        <a:latin typeface="Calibri"/>
        <a:ea typeface=""/>
        <a:cs typeface=""/>
        <a:font script="Jpan" typeface="ＭＳ ゴシック"/>
        <a:font script="Hang" typeface="맑은 고딕"/>
        <a:font script="Hans" typeface="微軟正黑體"/>
        <a:font script="Hant" typeface="微軟正黑體"/>
        <a:font script="Arab" typeface="Calibri"/>
        <a:font script="Hebr" typeface="Calibri"/>
      </a:majorFont>
      <a:minorFont>
        <a:latin typeface="Calibri Light"/>
        <a:ea typeface=""/>
        <a:cs typeface=""/>
        <a:font script="Jpan" typeface="ＭＳ 明朝"/>
        <a:font script="Hang" typeface="맑은 고딕"/>
        <a:font script="Hans" typeface="微軟正黑體"/>
        <a:font script="Hant" typeface="微軟正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>
          <a:lnSpc>
            <a:spcPts val="3730"/>
          </a:lnSpc>
          <a:defRPr sz="2800" b="0" i="0" dirty="0" smtClean="0">
            <a:solidFill>
              <a:schemeClr val="tx1"/>
            </a:solidFill>
            <a:latin typeface="Calibri Light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單元主題頁">
  <a:themeElements>
    <a:clrScheme name="USI THEME-1">
      <a:dk1>
        <a:srgbClr val="505050"/>
      </a:dk1>
      <a:lt1>
        <a:srgbClr val="FFFFFF"/>
      </a:lt1>
      <a:dk2>
        <a:srgbClr val="235FCD"/>
      </a:dk2>
      <a:lt2>
        <a:srgbClr val="FFFFFF"/>
      </a:lt2>
      <a:accent1>
        <a:srgbClr val="F15F2C"/>
      </a:accent1>
      <a:accent2>
        <a:srgbClr val="A249A6"/>
      </a:accent2>
      <a:accent3>
        <a:srgbClr val="6C932A"/>
      </a:accent3>
      <a:accent4>
        <a:srgbClr val="FFE600"/>
      </a:accent4>
      <a:accent5>
        <a:srgbClr val="2A6AE2"/>
      </a:accent5>
      <a:accent6>
        <a:srgbClr val="32E49D"/>
      </a:accent6>
      <a:hlink>
        <a:srgbClr val="3C97E8"/>
      </a:hlink>
      <a:folHlink>
        <a:srgbClr val="A249A6"/>
      </a:folHlink>
    </a:clrScheme>
    <a:fontScheme name="USI_THEME_FONT">
      <a:majorFont>
        <a:latin typeface="Calibri"/>
        <a:ea typeface=""/>
        <a:cs typeface=""/>
        <a:font script="Jpan" typeface="ＭＳ ゴシック"/>
        <a:font script="Hang" typeface="맑은 고딕"/>
        <a:font script="Hans" typeface="微軟正黑體"/>
        <a:font script="Hant" typeface="微軟正黑體"/>
        <a:font script="Arab" typeface="Calibri"/>
        <a:font script="Hebr" typeface="Calibri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微軟正黑體"/>
        <a:font script="Hant" typeface="微軟正黑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>
          <a:lnSpc>
            <a:spcPts val="3730"/>
          </a:lnSpc>
          <a:defRPr sz="2800" b="0" i="0" dirty="0" smtClean="0">
            <a:solidFill>
              <a:schemeClr val="tx1"/>
            </a:solidFill>
            <a:latin typeface="Calibri Light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2674</TotalTime>
  <Words>165</Words>
  <Application>Microsoft Office PowerPoint</Application>
  <PresentationFormat>自定义</PresentationFormat>
  <Paragraphs>26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Heiti TC Light</vt:lpstr>
      <vt:lpstr>Arial</vt:lpstr>
      <vt:lpstr>Calibri</vt:lpstr>
      <vt:lpstr>Calibri Light</vt:lpstr>
      <vt:lpstr>Cover and End</vt:lpstr>
      <vt:lpstr>Contents</vt:lpstr>
      <vt:lpstr>Section Break</vt:lpstr>
      <vt:lpstr>封面/感謝頁</vt:lpstr>
      <vt:lpstr>內頁</vt:lpstr>
      <vt:lpstr>單元主題頁</vt:lpstr>
      <vt:lpstr>RMS SOP</vt:lpstr>
      <vt:lpstr>1.Login</vt:lpstr>
      <vt:lpstr>2.Recipe Manage – Version Manage</vt:lpstr>
      <vt:lpstr>2.1Recipe Manage – Version Manage – Add new recipe(1/1)</vt:lpstr>
      <vt:lpstr>2.2Recipe Manage – Version Manage – Add new version(1/2)</vt:lpstr>
      <vt:lpstr>2.2Recipe Manage – Version Manage – Add new version(2/2)</vt:lpstr>
      <vt:lpstr>2.3 Recipe Manage – Version Audit – Version Approval(1/2)</vt:lpstr>
      <vt:lpstr>2.3 Recipe Manage – Version Audit – Version Approval(2/2)</vt:lpstr>
      <vt:lpstr>2.4 Recipe Manage – Model Name Link(1/1)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Apple</dc:creator>
  <cp:lastModifiedBy>Bert Hu 胡博</cp:lastModifiedBy>
  <cp:revision>287</cp:revision>
  <dcterms:created xsi:type="dcterms:W3CDTF">2020-05-05T05:12:04Z</dcterms:created>
  <dcterms:modified xsi:type="dcterms:W3CDTF">2024-04-09T04:55:39Z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0990019-69d0-4f67-aa1a-7a16b0cd57ee_Enabled">
    <vt:lpwstr>true</vt:lpwstr>
  </property>
  <property fmtid="{D5CDD505-2E9C-101B-9397-08002B2CF9AE}" pid="3" name="MSIP_Label_30990019-69d0-4f67-aa1a-7a16b0cd57ee_SetDate">
    <vt:lpwstr>2024-04-09T00:37:25Z</vt:lpwstr>
  </property>
  <property fmtid="{D5CDD505-2E9C-101B-9397-08002B2CF9AE}" pid="4" name="MSIP_Label_30990019-69d0-4f67-aa1a-7a16b0cd57ee_Method">
    <vt:lpwstr>Standard</vt:lpwstr>
  </property>
  <property fmtid="{D5CDD505-2E9C-101B-9397-08002B2CF9AE}" pid="5" name="MSIP_Label_30990019-69d0-4f67-aa1a-7a16b0cd57ee_Name">
    <vt:lpwstr>內部</vt:lpwstr>
  </property>
  <property fmtid="{D5CDD505-2E9C-101B-9397-08002B2CF9AE}" pid="6" name="MSIP_Label_30990019-69d0-4f67-aa1a-7a16b0cd57ee_SiteId">
    <vt:lpwstr>5da1b511-8692-4584-a1a3-33c1c278c305</vt:lpwstr>
  </property>
  <property fmtid="{D5CDD505-2E9C-101B-9397-08002B2CF9AE}" pid="7" name="MSIP_Label_30990019-69d0-4f67-aa1a-7a16b0cd57ee_ActionId">
    <vt:lpwstr>ebf759de-a920-4ea5-9659-5411a0e2eeff</vt:lpwstr>
  </property>
  <property fmtid="{D5CDD505-2E9C-101B-9397-08002B2CF9AE}" pid="8" name="MSIP_Label_30990019-69d0-4f67-aa1a-7a16b0cd57ee_ContentBits">
    <vt:lpwstr>1</vt:lpwstr>
  </property>
</Properties>
</file>