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7"/>
  </p:notesMasterIdLst>
  <p:handoutMasterIdLst>
    <p:handoutMasterId r:id="rId18"/>
  </p:handoutMasterIdLst>
  <p:sldIdLst>
    <p:sldId id="295" r:id="rId5"/>
    <p:sldId id="367" r:id="rId6"/>
    <p:sldId id="376" r:id="rId7"/>
    <p:sldId id="378" r:id="rId8"/>
    <p:sldId id="377" r:id="rId9"/>
    <p:sldId id="379" r:id="rId10"/>
    <p:sldId id="380" r:id="rId11"/>
    <p:sldId id="381" r:id="rId12"/>
    <p:sldId id="375" r:id="rId13"/>
    <p:sldId id="384" r:id="rId14"/>
    <p:sldId id="385" r:id="rId15"/>
    <p:sldId id="383" r:id="rId1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367"/>
            <p14:sldId id="376"/>
            <p14:sldId id="378"/>
            <p14:sldId id="377"/>
            <p14:sldId id="379"/>
            <p14:sldId id="380"/>
            <p14:sldId id="381"/>
            <p14:sldId id="375"/>
            <p14:sldId id="384"/>
            <p14:sldId id="385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s,Bert B.W." initials="AB" lastIdx="1" clrIdx="0">
    <p:extLst>
      <p:ext uri="{19B8F6BF-5375-455C-9EA6-DF929625EA0E}">
        <p15:presenceInfo xmlns:p15="http://schemas.microsoft.com/office/powerpoint/2012/main" userId="S-1-5-21-11087255-1466054374-1897138802-2191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53366"/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83577" autoAdjust="0"/>
  </p:normalViewPr>
  <p:slideViewPr>
    <p:cSldViewPr snapToGrid="0" snapToObjects="1">
      <p:cViewPr varScale="1">
        <p:scale>
          <a:sx n="127" d="100"/>
          <a:sy n="127" d="100"/>
        </p:scale>
        <p:origin x="88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23-11-2020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13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Radio</a:t>
            </a: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Eigenschappen: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Aan / Uit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Functies: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Speel muziek</a:t>
            </a:r>
          </a:p>
          <a:p>
            <a:r>
              <a:rPr lang="nl-NL" baseline="0" dirty="0" smtClean="0"/>
              <a:t>Telefoon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Eigenschappen: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Aan / Uit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Merk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Besturingssysteem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Functies: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Bel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Start spelletje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25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79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00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11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9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9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23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23-11-2020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Welkom bij </a:t>
            </a:r>
            <a:r>
              <a:rPr lang="nl-NL" dirty="0" smtClean="0">
                <a:solidFill>
                  <a:schemeClr val="bg1"/>
                </a:solidFill>
              </a:rPr>
              <a:t>Software Verdieping!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6" y="1238195"/>
            <a:ext cx="3302418" cy="3302418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1876" y="940502"/>
            <a:ext cx="1226996" cy="4202998"/>
          </a:xfrm>
          <a:prstGeom prst="rect">
            <a:avLst/>
          </a:prstGeom>
          <a:solidFill>
            <a:srgbClr val="6533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 rot="20472686">
            <a:off x="1843150" y="2251739"/>
            <a:ext cx="6482815" cy="85725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/>
              <a:t>Introductie </a:t>
            </a:r>
            <a:r>
              <a:rPr lang="nl-NL" dirty="0" err="1"/>
              <a:t>Objects</a:t>
            </a:r>
            <a:r>
              <a:rPr lang="nl-NL" dirty="0"/>
              <a:t> en Classes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148083" y="1829399"/>
            <a:ext cx="8114669" cy="3181987"/>
          </a:xfrm>
        </p:spPr>
        <p:txBody>
          <a:bodyPr>
            <a:normAutofit/>
          </a:bodyPr>
          <a:lstStyle/>
          <a:p>
            <a:r>
              <a:rPr lang="nl-NL" dirty="0" smtClean="0"/>
              <a:t>Classes zijn de blauwdruk (beschrijving) van een object</a:t>
            </a:r>
          </a:p>
          <a:p>
            <a:pPr lvl="1"/>
            <a:r>
              <a:rPr lang="nl-NL" dirty="0" smtClean="0"/>
              <a:t>Ze hebben eigenschappen (</a:t>
            </a:r>
            <a:r>
              <a:rPr lang="nl-NL" dirty="0" err="1" smtClean="0"/>
              <a:t>Properties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Ze hebben methoden (</a:t>
            </a:r>
            <a:r>
              <a:rPr lang="nl-NL" dirty="0" err="1" smtClean="0"/>
              <a:t>Functions</a:t>
            </a:r>
            <a:r>
              <a:rPr lang="nl-NL" dirty="0" smtClean="0"/>
              <a:t>)</a:t>
            </a:r>
          </a:p>
          <a:p>
            <a:r>
              <a:rPr lang="nl-NL" dirty="0" smtClean="0"/>
              <a:t>Objecten zijn geïnstantieerde Classes (ze leven)</a:t>
            </a:r>
          </a:p>
          <a:p>
            <a:pPr lvl="1"/>
            <a:r>
              <a:rPr lang="nl-NL" dirty="0" smtClean="0"/>
              <a:t>Je kunt er eigenschappen van oproepen (</a:t>
            </a:r>
            <a:r>
              <a:rPr lang="nl-NL" dirty="0" err="1" smtClean="0"/>
              <a:t>Properties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Je kunt ze dingen laten uitvoeren (</a:t>
            </a:r>
            <a:r>
              <a:rPr lang="nl-NL" dirty="0" err="1" smtClean="0"/>
              <a:t>Functions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Resum</a:t>
            </a:r>
            <a:r>
              <a:rPr lang="nl-NL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23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6027938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En nu voor het ‘</a:t>
            </a:r>
            <a:r>
              <a:rPr lang="nl-NL" dirty="0" err="1" smtClean="0"/>
              <a:t>echies</a:t>
            </a:r>
            <a:r>
              <a:rPr lang="nl-NL" dirty="0" smtClean="0"/>
              <a:t>’…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148084" y="1829400"/>
            <a:ext cx="7889038" cy="2825727"/>
          </a:xfrm>
        </p:spPr>
        <p:txBody>
          <a:bodyPr>
            <a:normAutofit/>
          </a:bodyPr>
          <a:lstStyle/>
          <a:p>
            <a:r>
              <a:rPr lang="nl-NL" dirty="0" smtClean="0"/>
              <a:t>We hebben een workshop</a:t>
            </a:r>
          </a:p>
          <a:p>
            <a:pPr lvl="1"/>
            <a:r>
              <a:rPr lang="nl-NL" dirty="0" smtClean="0"/>
              <a:t>Genaamd ‘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Classes’</a:t>
            </a:r>
          </a:p>
          <a:p>
            <a:pPr lvl="1"/>
            <a:r>
              <a:rPr lang="nl-NL" dirty="0" smtClean="0"/>
              <a:t>Locatie ‘Teams – Unit 2’</a:t>
            </a:r>
            <a:endParaRPr lang="nl-NL" dirty="0" smtClean="0"/>
          </a:p>
          <a:p>
            <a:r>
              <a:rPr lang="nl-NL" dirty="0" smtClean="0"/>
              <a:t>… en we hebben studenten die deze workshop volgen</a:t>
            </a:r>
          </a:p>
          <a:p>
            <a:pPr lvl="1"/>
            <a:r>
              <a:rPr lang="nl-NL" dirty="0" smtClean="0"/>
              <a:t>Voornaam</a:t>
            </a:r>
          </a:p>
          <a:p>
            <a:pPr lvl="1"/>
            <a:r>
              <a:rPr lang="nl-NL" dirty="0" smtClean="0"/>
              <a:t>Achternaam</a:t>
            </a:r>
            <a:endParaRPr lang="nl-NL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 smtClean="0"/>
              <a:t>En dat zijn jullie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344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11" y="2995706"/>
            <a:ext cx="3261544" cy="188166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7" y="3939393"/>
            <a:ext cx="1902309" cy="951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Zelf uitzoeken: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148084" y="1829400"/>
            <a:ext cx="7889038" cy="2825727"/>
          </a:xfrm>
        </p:spPr>
        <p:txBody>
          <a:bodyPr>
            <a:normAutofit/>
          </a:bodyPr>
          <a:lstStyle/>
          <a:p>
            <a:r>
              <a:rPr lang="nl-NL" dirty="0" err="1"/>
              <a:t>Properties</a:t>
            </a:r>
            <a:endParaRPr lang="nl-NL" dirty="0" smtClean="0"/>
          </a:p>
          <a:p>
            <a:r>
              <a:rPr lang="nl-NL" dirty="0" err="1"/>
              <a:t>Encapsulation</a:t>
            </a:r>
            <a:r>
              <a:rPr lang="nl-NL" dirty="0"/>
              <a:t> </a:t>
            </a:r>
            <a:endParaRPr lang="nl-NL" dirty="0"/>
          </a:p>
          <a:p>
            <a:r>
              <a:rPr lang="nl-NL" dirty="0" err="1" smtClean="0"/>
              <a:t>Constructor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 rot="20680535">
            <a:off x="2977212" y="1659275"/>
            <a:ext cx="2621634" cy="6744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nl-NL" dirty="0" smtClean="0"/>
              <a:t>Dat was ‘m!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 rot="20680535">
            <a:off x="-54007" y="2289876"/>
            <a:ext cx="9121429" cy="6744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nl-NL" dirty="0" smtClean="0"/>
              <a:t>Ga vooral oefenen met </a:t>
            </a:r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Classes. </a:t>
            </a:r>
            <a:endParaRPr lang="nl-NL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 rot="20680535">
            <a:off x="3687895" y="2946400"/>
            <a:ext cx="2033691" cy="6744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nl-NL" dirty="0" smtClean="0"/>
              <a:t>Succes!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2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/>
              <a:t>Wat zijn ‘objecten’?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156564" y="1898078"/>
            <a:ext cx="7651532" cy="1495691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Voorbeelden van Objecten (in het dagelijkse leven)</a:t>
            </a:r>
          </a:p>
          <a:p>
            <a:pPr lvl="1"/>
            <a:r>
              <a:rPr lang="nl-NL" dirty="0" smtClean="0"/>
              <a:t>Radio</a:t>
            </a:r>
          </a:p>
          <a:p>
            <a:pPr lvl="1"/>
            <a:r>
              <a:rPr lang="nl-NL" dirty="0" smtClean="0"/>
              <a:t>Telefoon</a:t>
            </a:r>
          </a:p>
          <a:p>
            <a:pPr lvl="1"/>
            <a:r>
              <a:rPr lang="nl-NL" dirty="0" smtClean="0"/>
              <a:t>Auto</a:t>
            </a:r>
            <a:endParaRPr lang="nl-NL" dirty="0" smtClean="0"/>
          </a:p>
          <a:p>
            <a:endParaRPr lang="nl-NL" sz="2000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4" y="2507664"/>
            <a:ext cx="3122432" cy="20676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21" y="2391511"/>
            <a:ext cx="3202943" cy="240220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17" y="257926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148084" y="1829400"/>
            <a:ext cx="7651532" cy="1495691"/>
          </a:xfrm>
        </p:spPr>
        <p:txBody>
          <a:bodyPr>
            <a:normAutofit/>
          </a:bodyPr>
          <a:lstStyle/>
          <a:p>
            <a:r>
              <a:rPr lang="nl-NL" dirty="0" smtClean="0"/>
              <a:t>Eigenschappen</a:t>
            </a:r>
          </a:p>
          <a:p>
            <a:r>
              <a:rPr lang="nl-NL" dirty="0" smtClean="0"/>
              <a:t>Functies</a:t>
            </a:r>
          </a:p>
          <a:p>
            <a:pPr marL="0" indent="0">
              <a:buNone/>
            </a:pPr>
            <a:endParaRPr lang="nl-NL" dirty="0" smtClean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86" y="2577245"/>
            <a:ext cx="3028950" cy="1514475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/>
              <a:t>Wat kun je zeggen over ‘objecten’?</a:t>
            </a:r>
            <a:endParaRPr lang="nl-NL" dirty="0"/>
          </a:p>
        </p:txBody>
      </p:sp>
      <p:sp>
        <p:nvSpPr>
          <p:cNvPr id="11" name="Lijnbijschrift 2 2 (accentlijn) 10"/>
          <p:cNvSpPr/>
          <p:nvPr/>
        </p:nvSpPr>
        <p:spPr>
          <a:xfrm flipH="1">
            <a:off x="2030679" y="3387250"/>
            <a:ext cx="1911925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02"/>
              <a:gd name="adj6" fmla="val -783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4 Wielen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86" y="2577245"/>
            <a:ext cx="3028950" cy="1514475"/>
          </a:xfrm>
          <a:prstGeom prst="rect">
            <a:avLst/>
          </a:prstGeom>
        </p:spPr>
      </p:pic>
      <p:sp>
        <p:nvSpPr>
          <p:cNvPr id="13" name="Lijnbijschrift 2 2 (accentlijn) 12"/>
          <p:cNvSpPr/>
          <p:nvPr/>
        </p:nvSpPr>
        <p:spPr>
          <a:xfrm flipH="1">
            <a:off x="2030679" y="3387250"/>
            <a:ext cx="1904777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59"/>
              <a:gd name="adj6" fmla="val -78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Functies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Rijden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Bocht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76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1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86" y="2577245"/>
            <a:ext cx="3028950" cy="15144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86" y="2577245"/>
            <a:ext cx="3028950" cy="1514475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/>
              <a:t>Wat </a:t>
            </a:r>
            <a:r>
              <a:rPr lang="nl-NL" dirty="0" smtClean="0"/>
              <a:t>is dan een ‘Klasse’?</a:t>
            </a:r>
            <a:endParaRPr lang="nl-NL" dirty="0"/>
          </a:p>
        </p:txBody>
      </p:sp>
      <p:sp>
        <p:nvSpPr>
          <p:cNvPr id="11" name="Lijnbijschrift 2 2 (accentlijn) 10"/>
          <p:cNvSpPr/>
          <p:nvPr/>
        </p:nvSpPr>
        <p:spPr>
          <a:xfrm flipH="1">
            <a:off x="2030679" y="3387250"/>
            <a:ext cx="1911925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02"/>
              <a:gd name="adj6" fmla="val -783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HeeftDak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AantalWielen</a:t>
            </a:r>
            <a:endParaRPr lang="nl-NL" dirty="0"/>
          </a:p>
        </p:txBody>
      </p:sp>
      <p:sp>
        <p:nvSpPr>
          <p:cNvPr id="13" name="Lijnbijschrift 2 2 (accentlijn) 12"/>
          <p:cNvSpPr/>
          <p:nvPr/>
        </p:nvSpPr>
        <p:spPr>
          <a:xfrm flipH="1">
            <a:off x="2037827" y="3387250"/>
            <a:ext cx="1904777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59"/>
              <a:gd name="adj6" fmla="val -78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Functies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GeefGas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MaakBocht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148084" y="1829400"/>
            <a:ext cx="7651532" cy="1495691"/>
          </a:xfrm>
        </p:spPr>
        <p:txBody>
          <a:bodyPr>
            <a:normAutofit/>
          </a:bodyPr>
          <a:lstStyle/>
          <a:p>
            <a:r>
              <a:rPr lang="nl-NL" dirty="0"/>
              <a:t>Beschrijving van alle </a:t>
            </a:r>
            <a:r>
              <a:rPr lang="nl-NL" dirty="0" smtClean="0"/>
              <a:t>eigenschappen </a:t>
            </a:r>
            <a:r>
              <a:rPr lang="nl-NL" dirty="0"/>
              <a:t>en </a:t>
            </a:r>
            <a:r>
              <a:rPr lang="nl-NL" dirty="0" smtClean="0"/>
              <a:t>functies</a:t>
            </a:r>
            <a:endParaRPr lang="nl-NL" dirty="0" smtClean="0"/>
          </a:p>
          <a:p>
            <a:r>
              <a:rPr lang="nl-NL" dirty="0" smtClean="0"/>
              <a:t>Bouwtekening van een object</a:t>
            </a:r>
          </a:p>
        </p:txBody>
      </p:sp>
    </p:spTree>
    <p:extLst>
      <p:ext uri="{BB962C8B-B14F-4D97-AF65-F5344CB8AC3E}">
        <p14:creationId xmlns:p14="http://schemas.microsoft.com/office/powerpoint/2010/main" val="42112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72" y="2570241"/>
            <a:ext cx="3028950" cy="151447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6658" y="1510123"/>
            <a:ext cx="3520766" cy="34001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De C# variant</a:t>
            </a:r>
            <a:endParaRPr lang="nl-NL" dirty="0"/>
          </a:p>
        </p:txBody>
      </p:sp>
      <p:sp>
        <p:nvSpPr>
          <p:cNvPr id="14" name="Lijnbijschrift 2 2 (accentlijn) 13"/>
          <p:cNvSpPr/>
          <p:nvPr/>
        </p:nvSpPr>
        <p:spPr>
          <a:xfrm flipH="1">
            <a:off x="973777" y="3628653"/>
            <a:ext cx="2225410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58"/>
              <a:gd name="adj6" fmla="val -70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Functies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GeefGas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MaakBocht</a:t>
            </a:r>
            <a:endParaRPr lang="nl-NL" dirty="0"/>
          </a:p>
        </p:txBody>
      </p:sp>
      <p:sp>
        <p:nvSpPr>
          <p:cNvPr id="15" name="Lijnbijschrift 2 2 (accentlijn) 14"/>
          <p:cNvSpPr/>
          <p:nvPr/>
        </p:nvSpPr>
        <p:spPr>
          <a:xfrm flipH="1">
            <a:off x="973777" y="2016354"/>
            <a:ext cx="2225410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9"/>
              <a:gd name="adj6" fmla="val -711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smtClean="0"/>
              <a:t>Eigenschappen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HeeftDak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AantalWielen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926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14" y="2206398"/>
            <a:ext cx="3028950" cy="1514475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De C# variant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151" y="1534076"/>
            <a:ext cx="3695582" cy="3347762"/>
          </a:xfrm>
          <a:prstGeom prst="rect">
            <a:avLst/>
          </a:prstGeom>
        </p:spPr>
      </p:pic>
      <p:sp>
        <p:nvSpPr>
          <p:cNvPr id="15" name="Lijnbijschrift 2 2 (accentlijn) 14"/>
          <p:cNvSpPr/>
          <p:nvPr/>
        </p:nvSpPr>
        <p:spPr>
          <a:xfrm flipH="1">
            <a:off x="985651" y="2023911"/>
            <a:ext cx="2213535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0"/>
              <a:gd name="adj6" fmla="val -71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err="1" smtClean="0"/>
              <a:t>Properties</a:t>
            </a:r>
            <a:endParaRPr lang="nl-NL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Color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HasRooftop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NumberOfWheels</a:t>
            </a:r>
            <a:endParaRPr lang="nl-NL" dirty="0"/>
          </a:p>
        </p:txBody>
      </p:sp>
      <p:sp>
        <p:nvSpPr>
          <p:cNvPr id="14" name="Lijnbijschrift 2 2 (accentlijn) 13"/>
          <p:cNvSpPr/>
          <p:nvPr/>
        </p:nvSpPr>
        <p:spPr>
          <a:xfrm flipH="1">
            <a:off x="985651" y="3628653"/>
            <a:ext cx="2213536" cy="11228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12"/>
              <a:gd name="adj6" fmla="val -688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i="1" dirty="0" err="1" smtClean="0"/>
              <a:t>Functions</a:t>
            </a:r>
            <a:endParaRPr lang="nl-NL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Accelerate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Brake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Turn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7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Van een </a:t>
            </a:r>
            <a:r>
              <a:rPr lang="nl-NL" i="1" u="sng" dirty="0" smtClean="0"/>
              <a:t>Class</a:t>
            </a:r>
            <a:r>
              <a:rPr lang="nl-NL" dirty="0" smtClean="0"/>
              <a:t> naar een </a:t>
            </a:r>
            <a:r>
              <a:rPr lang="nl-NL" i="1" dirty="0" smtClean="0"/>
              <a:t>Object</a:t>
            </a:r>
            <a:endParaRPr lang="nl-NL" i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59" y="1842989"/>
            <a:ext cx="3441112" cy="311724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90" y="2584892"/>
            <a:ext cx="302937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159959" y="994008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Van een </a:t>
            </a:r>
            <a:r>
              <a:rPr lang="nl-NL" i="1" dirty="0" smtClean="0"/>
              <a:t>Class</a:t>
            </a:r>
            <a:r>
              <a:rPr lang="nl-NL" dirty="0" smtClean="0"/>
              <a:t> naar een </a:t>
            </a:r>
            <a:r>
              <a:rPr lang="nl-NL" i="1" u="sng" dirty="0" smtClean="0"/>
              <a:t>Object</a:t>
            </a:r>
            <a:endParaRPr lang="nl-NL" i="1" u="sng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01" y="1842989"/>
            <a:ext cx="3365312" cy="292635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01" y="2577245"/>
            <a:ext cx="3028950" cy="151447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01" y="2577245"/>
            <a:ext cx="3028950" cy="15144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262" y="1859527"/>
            <a:ext cx="3365311" cy="29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7262" y="61545"/>
            <a:ext cx="7122122" cy="857250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56564" y="985739"/>
            <a:ext cx="73835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 smtClean="0"/>
              <a:t>Voorbeelden van </a:t>
            </a:r>
            <a:r>
              <a:rPr lang="nl-NL" dirty="0" err="1" smtClean="0"/>
              <a:t>Objects</a:t>
            </a:r>
            <a:r>
              <a:rPr lang="nl-NL" dirty="0" smtClean="0"/>
              <a:t> in C#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148084" y="1829400"/>
            <a:ext cx="1891999" cy="2825727"/>
          </a:xfrm>
        </p:spPr>
        <p:txBody>
          <a:bodyPr>
            <a:normAutofit/>
          </a:bodyPr>
          <a:lstStyle/>
          <a:p>
            <a:r>
              <a:rPr lang="nl-NL" dirty="0" smtClean="0"/>
              <a:t>String</a:t>
            </a:r>
            <a:endParaRPr lang="nl-NL" dirty="0" smtClean="0"/>
          </a:p>
          <a:p>
            <a:r>
              <a:rPr lang="nl-NL" dirty="0" smtClean="0"/>
              <a:t>Int</a:t>
            </a:r>
            <a:endParaRPr lang="nl-NL" dirty="0"/>
          </a:p>
          <a:p>
            <a:r>
              <a:rPr lang="nl-NL" dirty="0" smtClean="0"/>
              <a:t>Double</a:t>
            </a:r>
            <a:endParaRPr lang="nl-NL" dirty="0" smtClean="0"/>
          </a:p>
          <a:p>
            <a:r>
              <a:rPr lang="nl-NL" dirty="0" smtClean="0"/>
              <a:t>Console</a:t>
            </a:r>
          </a:p>
          <a:p>
            <a:r>
              <a:rPr lang="nl-NL" dirty="0" smtClean="0"/>
              <a:t>Form</a:t>
            </a:r>
          </a:p>
          <a:p>
            <a:r>
              <a:rPr lang="nl-NL" dirty="0"/>
              <a:t>List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46" y="1932969"/>
            <a:ext cx="2622617" cy="56198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22" y="1979372"/>
            <a:ext cx="5591448" cy="31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FA88C6BAC1D489DA1BB3C74E6D4CC" ma:contentTypeVersion="13" ma:contentTypeDescription="Een nieuw document maken." ma:contentTypeScope="" ma:versionID="dca8b0b7a64275c1899daa465a30a724">
  <xsd:schema xmlns:xsd="http://www.w3.org/2001/XMLSchema" xmlns:xs="http://www.w3.org/2001/XMLSchema" xmlns:p="http://schemas.microsoft.com/office/2006/metadata/properties" xmlns:ns3="7599006d-7bbe-4633-8a20-70928ac2f4e1" xmlns:ns4="5ba647e0-d30f-4ccc-8040-3aed0a06164d" targetNamespace="http://schemas.microsoft.com/office/2006/metadata/properties" ma:root="true" ma:fieldsID="6311d45126ea495a3d54da587a91e6b0" ns3:_="" ns4:_="">
    <xsd:import namespace="7599006d-7bbe-4633-8a20-70928ac2f4e1"/>
    <xsd:import namespace="5ba647e0-d30f-4ccc-8040-3aed0a0616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9006d-7bbe-4633-8a20-70928ac2f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647e0-d30f-4ccc-8040-3aed0a06164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6C45DF-2455-4625-B3FE-85E30E4BB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9006d-7bbe-4633-8a20-70928ac2f4e1"/>
    <ds:schemaRef ds:uri="5ba647e0-d30f-4ccc-8040-3aed0a061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A419F1-3E39-47E8-8D97-938B9E1AD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F7E76-EA6F-49E1-9F44-59C62C0238F9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5ba647e0-d30f-4ccc-8040-3aed0a06164d"/>
    <ds:schemaRef ds:uri="http://purl.org/dc/elements/1.1/"/>
    <ds:schemaRef ds:uri="http://schemas.microsoft.com/office/2006/metadata/properties"/>
    <ds:schemaRef ds:uri="http://schemas.microsoft.com/office/infopath/2007/PartnerControls"/>
    <ds:schemaRef ds:uri="7599006d-7bbe-4633-8a20-70928ac2f4e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263</Words>
  <Application>Microsoft Office PowerPoint</Application>
  <PresentationFormat>Diavoorstelling (16:9)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Aangepast ontwerp</vt:lpstr>
      <vt:lpstr>Welkom bij Software Verdieping!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Aarts,Bert B.W.</dc:creator>
  <cp:lastModifiedBy>Aarts,Bert B.W.</cp:lastModifiedBy>
  <cp:revision>121</cp:revision>
  <cp:lastPrinted>2014-08-19T14:33:34Z</cp:lastPrinted>
  <dcterms:created xsi:type="dcterms:W3CDTF">2019-09-06T07:20:14Z</dcterms:created>
  <dcterms:modified xsi:type="dcterms:W3CDTF">2020-11-24T16:26:52Z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0x0101006D2FA88C6BAC1D489DA1BB3C74E6D4CC</vt:lpwstr>
  </property>
</Properties>
</file>