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1" r:id="rId3"/>
    <p:sldMasterId id="2147483693" r:id="rId4"/>
  </p:sldMasterIdLst>
  <p:notesMasterIdLst>
    <p:notesMasterId r:id="rId26"/>
  </p:notesMasterIdLst>
  <p:sldIdLst>
    <p:sldId id="261" r:id="rId5"/>
    <p:sldId id="256" r:id="rId6"/>
    <p:sldId id="257" r:id="rId7"/>
    <p:sldId id="262" r:id="rId8"/>
    <p:sldId id="265" r:id="rId9"/>
    <p:sldId id="263" r:id="rId10"/>
    <p:sldId id="267" r:id="rId11"/>
    <p:sldId id="268" r:id="rId12"/>
    <p:sldId id="266" r:id="rId13"/>
    <p:sldId id="270" r:id="rId14"/>
    <p:sldId id="269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0D3D0-5ABE-4FAD-85D8-FB79087F9A2B}" type="datetimeFigureOut">
              <a:rPr lang="nb-NO" smtClean="0"/>
              <a:t>13.10.2017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B8EF-1F27-4874-8325-DC6BB0B209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93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1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37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042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131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67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5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34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97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189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444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647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478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4092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437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96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61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162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2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420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031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B8EF-1F27-4874-8325-DC6BB0B209A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759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16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02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47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40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91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70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4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9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4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3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97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66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957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28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8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2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0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87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102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43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501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15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141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35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27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47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142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488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448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1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13.10.2017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-375813"/>
            <a:ext cx="8532812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nb-NO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Markedsfølgerstrategier</a:t>
            </a:r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/>
            </a:r>
            <a:b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Forfalskning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Kloning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Imitasjon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Forbedring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02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Nisjestrategi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5321" y="1888009"/>
            <a:ext cx="8030696" cy="2850156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Spesialisering</a:t>
            </a:r>
            <a:r>
              <a:rPr lang="nb-NO" altLang="nb-NO" sz="2800" dirty="0">
                <a:solidFill>
                  <a:srgbClr val="000000"/>
                </a:solidFill>
                <a:latin typeface="GillSans"/>
                <a:cs typeface="+mn-cs"/>
              </a:rPr>
              <a:t>: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Produkt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  -  Segmenter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Service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794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Fasene i produktets livssyklus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Introduksjonsfasen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Vekstfasen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Modningsfasen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Tilbakegangsfasen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Jf. Fig 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12.5, 12.6 og 12.7 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 boka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443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2.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Figur 12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2.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Ulike strategier i ulike faser av PLS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Introduksjonsfasen - pionerfordeler</a:t>
            </a:r>
            <a:endParaRPr lang="nb-NO" altLang="nb-NO" sz="3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Hurtig skumming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Langsom skumming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Hurtig innarbeiding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Langsom innarbeiding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711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Ulike strategier i ulike faser av PLS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Vekststadiet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Økende salg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Stadig flere konkurrenter kommer til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Produktforbedringer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Lite endringer i prisene (litt lavere)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 smtClean="0">
                <a:solidFill>
                  <a:srgbClr val="000000"/>
                </a:solidFill>
                <a:latin typeface="Times New Roman" pitchFamily="18" charset="0"/>
              </a:rPr>
              <a:t>Inn i nye segmenter</a:t>
            </a:r>
            <a:endParaRPr lang="nb-NO" altLang="nb-NO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Økende markedsføringskostnader (merkevarebygging)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570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Ulike strategier i ulike faser av PLS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Modnings-/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metningsfasen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Veksten flater ut, overproduksjon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Opprettholde 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posisjonen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Endringer i markedsføringsprogrammet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Fallende priser, men god fortjeneste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Livsforlengende strategier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Relansering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320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Kap</a:t>
            </a:r>
            <a:r>
              <a:rPr lang="nb-NO" dirty="0" smtClean="0"/>
              <a:t> 12.  Vekst- og konkurransedynamikk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Ulike strategier i ulike faser av PLS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Tilbakegangsstadiet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Mulig å ha høy fortjeneste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Tenke langsiktig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Revitalisering/nylansering/erstatning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Avvikling – Eliminere svake produkter</a:t>
            </a:r>
            <a:endParaRPr lang="nb-NO" altLang="nb-NO" sz="2800" b="1" kern="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1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Oppsummering av produktets livssyklus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Kritikk av begrepet</a:t>
            </a:r>
          </a:p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Oversikt i figur 12.2 side 484</a:t>
            </a:r>
          </a:p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Spesialtilfelle med svakt voksende økonomi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tiltak: Øke investeringer, økt </a:t>
            </a:r>
            <a:r>
              <a:rPr lang="nb-N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kundenærhet m.m.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Viser til kapittel 2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87,  fig 2.2.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 av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Ansoff’s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ekspansjonsmatrise.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 detaljer innen disse kategoriene.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 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Kjernevekst 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 satsingsområder : Markeder - Produkter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 err="1" smtClean="0"/>
              <a:t>Vekstsstrategier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Valg av konkurransestrategi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Markedslederstrategi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Markedsutfordrerstrategi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Markedsfølgerstrategi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Nisjestrategi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1706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2.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Markedslederstrategi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Øke totalmarkedet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tiltrekke nye brukere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innføre nye bruksområder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øke enhetsforbruket pr gang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Forsvarsstrategier – Beskytte markedsandelen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Proaktivt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0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innovasjon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Defensivt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0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Konsolidering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0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konfrontasjon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Øke markedsandelen</a:t>
            </a:r>
          </a:p>
        </p:txBody>
      </p:sp>
    </p:spTree>
    <p:extLst>
      <p:ext uri="{BB962C8B-B14F-4D97-AF65-F5344CB8AC3E}">
        <p14:creationId xmlns:p14="http://schemas.microsoft.com/office/powerpoint/2010/main" val="13908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2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Utfordrerstrategier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Angripe markedslederen direkte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Angripe jevnbyrdige konkurrenter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Angripe mindre konkurrenter</a:t>
            </a:r>
            <a:r>
              <a:rPr lang="nb-NO" altLang="nb-NO" sz="3200" dirty="0">
                <a:solidFill>
                  <a:srgbClr val="000000"/>
                </a:solidFill>
                <a:latin typeface="GillSans"/>
                <a:cs typeface="+mn-cs"/>
              </a:rPr>
              <a:t> 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Lokalt 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Regionalt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Nasjonalt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Internasjonalt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507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2.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4204</TotalTime>
  <Words>262</Words>
  <Application>Microsoft Office PowerPoint</Application>
  <PresentationFormat>Skjermfremvisning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1_Office-tema</vt:lpstr>
      <vt:lpstr>2_Office-tema</vt:lpstr>
      <vt:lpstr>PowerPoint-presentasjon</vt:lpstr>
      <vt:lpstr>Kap 12.  Vekst- og konkurransedynamikk</vt:lpstr>
      <vt:lpstr>Vekstsstrategier</vt:lpstr>
      <vt:lpstr>Valg av konkurransestrategi</vt:lpstr>
      <vt:lpstr>PowerPoint-presentasjon</vt:lpstr>
      <vt:lpstr>Markedslederstrategi</vt:lpstr>
      <vt:lpstr>PowerPoint-presentasjon</vt:lpstr>
      <vt:lpstr>Utfordrerstrategier</vt:lpstr>
      <vt:lpstr>PowerPoint-presentasjon</vt:lpstr>
      <vt:lpstr>PowerPoint-presentasjon</vt:lpstr>
      <vt:lpstr>Markedsfølgerstrategier </vt:lpstr>
      <vt:lpstr>Nisjestrategi</vt:lpstr>
      <vt:lpstr>Fasene i produktets livssyklus</vt:lpstr>
      <vt:lpstr>PowerPoint-presentasjon</vt:lpstr>
      <vt:lpstr>PowerPoint-presentasjon</vt:lpstr>
      <vt:lpstr>PowerPoint-presentasjon</vt:lpstr>
      <vt:lpstr>Ulike strategier i ulike faser av PLS</vt:lpstr>
      <vt:lpstr>Ulike strategier i ulike faser av PLS</vt:lpstr>
      <vt:lpstr>Ulike strategier i ulike faser av PLS</vt:lpstr>
      <vt:lpstr>Ulike strategier i ulike faser av PLS</vt:lpstr>
      <vt:lpstr>Oppsummering av produktets livssyklus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13</cp:revision>
  <cp:lastPrinted>2015-12-11T15:19:02Z</cp:lastPrinted>
  <dcterms:created xsi:type="dcterms:W3CDTF">2016-10-20T10:01:31Z</dcterms:created>
  <dcterms:modified xsi:type="dcterms:W3CDTF">2017-10-13T09:54:47Z</dcterms:modified>
</cp:coreProperties>
</file>