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7"/>
    <p:restoredTop sz="94700"/>
  </p:normalViewPr>
  <p:slideViewPr>
    <p:cSldViewPr snapToGrid="0">
      <p:cViewPr varScale="1">
        <p:scale>
          <a:sx n="140" d="100"/>
          <a:sy n="140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22AC-17BC-72DF-5B29-B6D9AF2CE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48DA1-6D69-246C-48EA-2DC620FEB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3FD8-A351-9E52-3D3C-E342E4C5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6A4C-579E-931E-0C92-4C80B687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02CF-5A5A-BC11-5F57-D276C4F0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E727-C1EF-B190-241F-55B4B5BF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25545-4069-11A2-F3D9-A3B77368A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E46F-379D-20E7-C84D-6992195F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92DE-A2CF-87B2-0CE5-F72BE8E4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5FB2-9652-A40F-300A-63FD1953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5A510-820C-E1A8-9F21-774E159B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1C578-D95D-2394-0A58-93CBAC85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A334-F1BD-FC72-1E30-2B62E7F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174E-CC06-02C3-C53F-5817AFC0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CD0E-6807-F320-2C1D-7FAE601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1847-2B95-1557-1EEE-1F72F8FD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597E-B3D8-8F4A-13A0-3F072439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43E2-9E30-D04C-ACAF-34E0DFEB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68BC-68DF-24D2-76FA-5EF40F3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00CD-E2CB-8658-273A-548D895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618F-5D5C-17DF-81A5-799610A1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38807-BAF2-E0CB-454D-8024E12F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2FE7-7F2C-088E-86F6-A9A1DCCA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2F18-209B-7023-2EF2-4DF183AB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A1FA-2FE7-1706-9A1B-E2087618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59CB-7867-B761-1011-E95ADA7B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00A1-2EE1-08A7-FDAF-85C3AD5CB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BE77F-B825-5BBF-659F-C0AF985B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9C486-A825-90F4-7AA7-599E1D42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DD97-D250-35FB-0465-54640AC7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0CD10-CC69-3D59-8BAF-C7EA147D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1292-4D8E-CAF6-8EB4-4A249856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127DC-8509-D6D9-66B1-5AF37CDC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7B8F-B142-6C9C-3041-C28C5955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1983-2D2C-D83D-1702-32A002572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82A9-E81C-CA02-C73C-87F0C17BC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0AA20-A6E5-0027-97AE-AF21C370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6453B-AEC3-010E-A24C-FAB2932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36C74-89A9-1273-A127-5A8FF12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D193-9C0C-AAEB-FB2F-27FD6507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06CBF-C5AC-EE9C-5536-227E7705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BF0F5-AAAD-2535-2C37-50534356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C5B3-F43C-F3BE-A6AE-FA5CB5E1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2C0C9-8E6C-B83F-FCBF-8B380542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05F1E-C051-8059-B6AD-6D68A7FA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8B8B0-1C1E-09F5-4D64-6FD54CC2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F35E-994C-457F-1C31-2CB4A713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F7E4-1738-E982-F921-6D696548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44A39-222B-F22C-06AD-2D56E7AD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27CA-9133-5889-D641-EA81C140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6D4F-AA9F-9348-8320-5F024B5C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E78E-4022-E72D-A91B-664EBA89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B9FE-9E9F-E191-EDB0-B07CD6B4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7AE99-D5D3-7488-2233-8B328C686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5F49-E55D-16D0-2C9C-9418FE05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D266-C229-7F47-506B-379E1338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1215-D6C5-DF92-E339-34F58164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C9D72-CBD9-5B7F-EC32-F0C0921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DE00C-9D7D-E9A3-E741-10340C04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E34B-E023-9034-E726-E2036F5D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15BD-D536-3862-D0B9-E3460B4A2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5867-F41A-C84E-9124-9CCD4AB1BFDA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C127-6708-7DCD-5ACF-5D7829D2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979D-E964-382C-B610-3D58DC59B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A8BB-78A9-9749-8F97-89F9F1AB9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0AA03-0B19-6E83-B7D5-C3EE02AF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97490"/>
              </p:ext>
            </p:extLst>
          </p:nvPr>
        </p:nvGraphicFramePr>
        <p:xfrm>
          <a:off x="568450" y="673946"/>
          <a:ext cx="11055100" cy="374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732">
                  <a:extLst>
                    <a:ext uri="{9D8B030D-6E8A-4147-A177-3AD203B41FA5}">
                      <a16:colId xmlns:a16="http://schemas.microsoft.com/office/drawing/2014/main" val="95396790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09432161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56155745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095978086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26949815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4236214774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965528059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26546101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15773285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137751168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 Format 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4769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Dataset/ Model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874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2531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13552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ALBERT-base-v2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3736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ELECTRA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3415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XLNet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0449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RoBERTa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1554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BERT-base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1673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BERTOps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99.36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0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0AA03-0B19-6E83-B7D5-C3EE02AF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7654"/>
              </p:ext>
            </p:extLst>
          </p:nvPr>
        </p:nvGraphicFramePr>
        <p:xfrm>
          <a:off x="568450" y="774530"/>
          <a:ext cx="11055100" cy="411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732">
                  <a:extLst>
                    <a:ext uri="{9D8B030D-6E8A-4147-A177-3AD203B41FA5}">
                      <a16:colId xmlns:a16="http://schemas.microsoft.com/office/drawing/2014/main" val="95396790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09432161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56155745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095978086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26949815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4236214774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965528059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26546101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15773285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137751168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Golden Signal Classification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4769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Dataset/ Model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874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2531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13552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9606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ALBERT-base-v2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3736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ELECTRA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3415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XLNet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0449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RoBERTa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1554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BERT-base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1673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BERTOps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58.39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20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0AA03-0B19-6E83-B7D5-C3EE02AF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3180"/>
              </p:ext>
            </p:extLst>
          </p:nvPr>
        </p:nvGraphicFramePr>
        <p:xfrm>
          <a:off x="568450" y="637370"/>
          <a:ext cx="11055100" cy="4114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7732">
                  <a:extLst>
                    <a:ext uri="{9D8B030D-6E8A-4147-A177-3AD203B41FA5}">
                      <a16:colId xmlns:a16="http://schemas.microsoft.com/office/drawing/2014/main" val="95396790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09432161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56155745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095978086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269498150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4236214774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3965528059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926546101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157732857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2137751168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 Category Prediction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4769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Dataset/ Model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30-shot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8749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42531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13552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SGD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96067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ALBERT-base-v2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37368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ELECTRA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3415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XLNet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0449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RoBERTa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91554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BERT-base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16736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BERTOps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77.33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79.72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81.84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74.65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76.12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5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287</Words>
  <Application>Microsoft Macintosh PowerPoint</Application>
  <PresentationFormat>Widescreen</PresentationFormat>
  <Paragraphs>272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Gupta2</dc:creator>
  <cp:lastModifiedBy>Pranjal Gupta2</cp:lastModifiedBy>
  <cp:revision>15</cp:revision>
  <dcterms:created xsi:type="dcterms:W3CDTF">2022-12-12T18:10:35Z</dcterms:created>
  <dcterms:modified xsi:type="dcterms:W3CDTF">2022-12-18T14:59:42Z</dcterms:modified>
</cp:coreProperties>
</file>