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2"/>
    <p:restoredTop sz="94700"/>
  </p:normalViewPr>
  <p:slideViewPr>
    <p:cSldViewPr snapToGrid="0">
      <p:cViewPr varScale="1">
        <p:scale>
          <a:sx n="140" d="100"/>
          <a:sy n="140" d="100"/>
        </p:scale>
        <p:origin x="7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822AC-17BC-72DF-5B29-B6D9AF2CE4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48DA1-6D69-246C-48EA-2DC620FEB4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E3FD8-A351-9E52-3D3C-E342E4C5E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5867-F41A-C84E-9124-9CCD4AB1BFDA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06A4C-579E-931E-0C92-4C80B6877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E02CF-5A5A-BC11-5F57-D276C4F0F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A8BB-78A9-9749-8F97-89F9F1AB9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69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E727-C1EF-B190-241F-55B4B5BF6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125545-4069-11A2-F3D9-A3B77368A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FE46F-379D-20E7-C84D-6992195F3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5867-F41A-C84E-9124-9CCD4AB1BFDA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192DE-A2CF-87B2-0CE5-F72BE8E44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05FB2-9652-A40F-300A-63FD1953A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A8BB-78A9-9749-8F97-89F9F1AB9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11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A5A510-820C-E1A8-9F21-774E159B69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61C578-D95D-2394-0A58-93CBAC85C4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8A334-F1BD-FC72-1E30-2B62E7FF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5867-F41A-C84E-9124-9CCD4AB1BFDA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2174E-CC06-02C3-C53F-5817AFC01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5CD0E-6807-F320-2C1D-7FAE60136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A8BB-78A9-9749-8F97-89F9F1AB9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02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51847-2B95-1557-1EEE-1F72F8FD5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4597E-B3D8-8F4A-13A0-3F0724399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E43E2-9E30-D04C-ACAF-34E0DFEBB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5867-F41A-C84E-9124-9CCD4AB1BFDA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968BC-68DF-24D2-76FA-5EF40F312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500CD-E2CB-8658-273A-548D89515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A8BB-78A9-9749-8F97-89F9F1AB9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599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E618F-5D5C-17DF-81A5-799610A1D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38807-BAF2-E0CB-454D-8024E12F2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02FE7-7F2C-088E-86F6-A9A1DCCAC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5867-F41A-C84E-9124-9CCD4AB1BFDA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72F18-209B-7023-2EF2-4DF183ABD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3A1FA-2FE7-1706-9A1B-E20876186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A8BB-78A9-9749-8F97-89F9F1AB9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189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F59CB-7867-B761-1011-E95ADA7B3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800A1-2EE1-08A7-FDAF-85C3AD5CB8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8BE77F-B825-5BBF-659F-C0AF985B8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9C486-A825-90F4-7AA7-599E1D425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5867-F41A-C84E-9124-9CCD4AB1BFDA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EDD97-D250-35FB-0465-54640AC71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40CD10-CC69-3D59-8BAF-C7EA147D1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A8BB-78A9-9749-8F97-89F9F1AB9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19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61292-4D8E-CAF6-8EB4-4A2498564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E127DC-8509-D6D9-66B1-5AF37CDC1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D87B8F-B142-6C9C-3041-C28C5955DA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A21983-2D2C-D83D-1702-32A0025721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C482A9-E81C-CA02-C73C-87F0C17BCF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F0AA20-A6E5-0027-97AE-AF21C3705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5867-F41A-C84E-9124-9CCD4AB1BFDA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A6453B-AEC3-010E-A24C-FAB293212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936C74-89A9-1273-A127-5A8FF120F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A8BB-78A9-9749-8F97-89F9F1AB9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1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6D193-9C0C-AAEB-FB2F-27FD65079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B06CBF-C5AC-EE9C-5536-227E7705D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5867-F41A-C84E-9124-9CCD4AB1BFDA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1BF0F5-AAAD-2535-2C37-505343562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78C5B3-F43C-F3BE-A6AE-FA5CB5E11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A8BB-78A9-9749-8F97-89F9F1AB9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947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52C0C9-8E6C-B83F-FCBF-8B3805427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5867-F41A-C84E-9124-9CCD4AB1BFDA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405F1E-C051-8059-B6AD-6D68A7FA3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B8B8B0-1C1E-09F5-4D64-6FD54CC2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A8BB-78A9-9749-8F97-89F9F1AB9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87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6F35E-994C-457F-1C31-2CB4A7131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2F7E4-1738-E982-F921-6D6965483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844A39-222B-F22C-06AD-2D56E7ADC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227CA-9133-5889-D641-EA81C1402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5867-F41A-C84E-9124-9CCD4AB1BFDA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476D4F-AA9F-9348-8320-5F024B5C2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F8E78E-4022-E72D-A91B-664EBA899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A8BB-78A9-9749-8F97-89F9F1AB9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876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BB9FE-9E9F-E191-EDB0-B07CD6B4E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E7AE99-D5D3-7488-2233-8B328C6866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C95F49-E55D-16D0-2C9C-9418FE05D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FD266-C229-7F47-506B-379E13380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5867-F41A-C84E-9124-9CCD4AB1BFDA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D01215-D6C5-DF92-E339-34F581649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DC9D72-CBD9-5B7F-EC32-F0C09216D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A8BB-78A9-9749-8F97-89F9F1AB9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17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CDE00C-9D7D-E9A3-E741-10340C04F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EE34B-E023-9034-E726-E2036F5DC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115BD-D536-3862-D0B9-E3460B4A2E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15867-F41A-C84E-9124-9CCD4AB1BFDA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9C127-6708-7DCD-5ACF-5D7829D269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4979D-E964-382C-B610-3D58DC59B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1A8BB-78A9-9749-8F97-89F9F1AB9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17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9B0AA03-0B19-6E83-B7D5-C3EE02AF76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913452"/>
              </p:ext>
            </p:extLst>
          </p:nvPr>
        </p:nvGraphicFramePr>
        <p:xfrm>
          <a:off x="568450" y="673946"/>
          <a:ext cx="11055100" cy="4114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7732">
                  <a:extLst>
                    <a:ext uri="{9D8B030D-6E8A-4147-A177-3AD203B41FA5}">
                      <a16:colId xmlns:a16="http://schemas.microsoft.com/office/drawing/2014/main" val="953967900"/>
                    </a:ext>
                  </a:extLst>
                </a:gridCol>
                <a:gridCol w="1014152">
                  <a:extLst>
                    <a:ext uri="{9D8B030D-6E8A-4147-A177-3AD203B41FA5}">
                      <a16:colId xmlns:a16="http://schemas.microsoft.com/office/drawing/2014/main" val="3094321617"/>
                    </a:ext>
                  </a:extLst>
                </a:gridCol>
                <a:gridCol w="1014152">
                  <a:extLst>
                    <a:ext uri="{9D8B030D-6E8A-4147-A177-3AD203B41FA5}">
                      <a16:colId xmlns:a16="http://schemas.microsoft.com/office/drawing/2014/main" val="2956155745"/>
                    </a:ext>
                  </a:extLst>
                </a:gridCol>
                <a:gridCol w="1014152">
                  <a:extLst>
                    <a:ext uri="{9D8B030D-6E8A-4147-A177-3AD203B41FA5}">
                      <a16:colId xmlns:a16="http://schemas.microsoft.com/office/drawing/2014/main" val="2095978086"/>
                    </a:ext>
                  </a:extLst>
                </a:gridCol>
                <a:gridCol w="1014152">
                  <a:extLst>
                    <a:ext uri="{9D8B030D-6E8A-4147-A177-3AD203B41FA5}">
                      <a16:colId xmlns:a16="http://schemas.microsoft.com/office/drawing/2014/main" val="1269498150"/>
                    </a:ext>
                  </a:extLst>
                </a:gridCol>
                <a:gridCol w="1014152">
                  <a:extLst>
                    <a:ext uri="{9D8B030D-6E8A-4147-A177-3AD203B41FA5}">
                      <a16:colId xmlns:a16="http://schemas.microsoft.com/office/drawing/2014/main" val="4236214774"/>
                    </a:ext>
                  </a:extLst>
                </a:gridCol>
                <a:gridCol w="1014152">
                  <a:extLst>
                    <a:ext uri="{9D8B030D-6E8A-4147-A177-3AD203B41FA5}">
                      <a16:colId xmlns:a16="http://schemas.microsoft.com/office/drawing/2014/main" val="3965528059"/>
                    </a:ext>
                  </a:extLst>
                </a:gridCol>
                <a:gridCol w="1014152">
                  <a:extLst>
                    <a:ext uri="{9D8B030D-6E8A-4147-A177-3AD203B41FA5}">
                      <a16:colId xmlns:a16="http://schemas.microsoft.com/office/drawing/2014/main" val="2926546101"/>
                    </a:ext>
                  </a:extLst>
                </a:gridCol>
                <a:gridCol w="1014152">
                  <a:extLst>
                    <a:ext uri="{9D8B030D-6E8A-4147-A177-3AD203B41FA5}">
                      <a16:colId xmlns:a16="http://schemas.microsoft.com/office/drawing/2014/main" val="1157732857"/>
                    </a:ext>
                  </a:extLst>
                </a:gridCol>
                <a:gridCol w="1014152">
                  <a:extLst>
                    <a:ext uri="{9D8B030D-6E8A-4147-A177-3AD203B41FA5}">
                      <a16:colId xmlns:a16="http://schemas.microsoft.com/office/drawing/2014/main" val="2137751168"/>
                    </a:ext>
                  </a:extLst>
                </a:gridCol>
              </a:tblGrid>
              <a:tr h="370840">
                <a:tc gridSpan="10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 Format Detection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347690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Dataset/ Model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10-shot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20-shot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30-shot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587495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R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F1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R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F1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P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R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6425310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Decision Tree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9135521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SGD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2396067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ALBERT-base-v2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96.79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98.19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98.19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5037368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ELECTRA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89.53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94.74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97.98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5634156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/>
                        <a:t>XLNet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94.76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96.41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97.77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97.81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6804494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/>
                        <a:t>RoBERTa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94.42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96.72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96.55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98.31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98.30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3915542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BERT-base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96.81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96.84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97.63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97.42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97.47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2216736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/>
                        <a:t>BERTOps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97.37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97.23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99.36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690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0081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9B0AA03-0B19-6E83-B7D5-C3EE02AF76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553802"/>
              </p:ext>
            </p:extLst>
          </p:nvPr>
        </p:nvGraphicFramePr>
        <p:xfrm>
          <a:off x="568450" y="774530"/>
          <a:ext cx="11055100" cy="4114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7732">
                  <a:extLst>
                    <a:ext uri="{9D8B030D-6E8A-4147-A177-3AD203B41FA5}">
                      <a16:colId xmlns:a16="http://schemas.microsoft.com/office/drawing/2014/main" val="953967900"/>
                    </a:ext>
                  </a:extLst>
                </a:gridCol>
                <a:gridCol w="1014152">
                  <a:extLst>
                    <a:ext uri="{9D8B030D-6E8A-4147-A177-3AD203B41FA5}">
                      <a16:colId xmlns:a16="http://schemas.microsoft.com/office/drawing/2014/main" val="3094321617"/>
                    </a:ext>
                  </a:extLst>
                </a:gridCol>
                <a:gridCol w="1014152">
                  <a:extLst>
                    <a:ext uri="{9D8B030D-6E8A-4147-A177-3AD203B41FA5}">
                      <a16:colId xmlns:a16="http://schemas.microsoft.com/office/drawing/2014/main" val="2956155745"/>
                    </a:ext>
                  </a:extLst>
                </a:gridCol>
                <a:gridCol w="1014152">
                  <a:extLst>
                    <a:ext uri="{9D8B030D-6E8A-4147-A177-3AD203B41FA5}">
                      <a16:colId xmlns:a16="http://schemas.microsoft.com/office/drawing/2014/main" val="2095978086"/>
                    </a:ext>
                  </a:extLst>
                </a:gridCol>
                <a:gridCol w="1014152">
                  <a:extLst>
                    <a:ext uri="{9D8B030D-6E8A-4147-A177-3AD203B41FA5}">
                      <a16:colId xmlns:a16="http://schemas.microsoft.com/office/drawing/2014/main" val="1269498150"/>
                    </a:ext>
                  </a:extLst>
                </a:gridCol>
                <a:gridCol w="1014152">
                  <a:extLst>
                    <a:ext uri="{9D8B030D-6E8A-4147-A177-3AD203B41FA5}">
                      <a16:colId xmlns:a16="http://schemas.microsoft.com/office/drawing/2014/main" val="4236214774"/>
                    </a:ext>
                  </a:extLst>
                </a:gridCol>
                <a:gridCol w="1014152">
                  <a:extLst>
                    <a:ext uri="{9D8B030D-6E8A-4147-A177-3AD203B41FA5}">
                      <a16:colId xmlns:a16="http://schemas.microsoft.com/office/drawing/2014/main" val="3965528059"/>
                    </a:ext>
                  </a:extLst>
                </a:gridCol>
                <a:gridCol w="1014152">
                  <a:extLst>
                    <a:ext uri="{9D8B030D-6E8A-4147-A177-3AD203B41FA5}">
                      <a16:colId xmlns:a16="http://schemas.microsoft.com/office/drawing/2014/main" val="2926546101"/>
                    </a:ext>
                  </a:extLst>
                </a:gridCol>
                <a:gridCol w="1014152">
                  <a:extLst>
                    <a:ext uri="{9D8B030D-6E8A-4147-A177-3AD203B41FA5}">
                      <a16:colId xmlns:a16="http://schemas.microsoft.com/office/drawing/2014/main" val="1157732857"/>
                    </a:ext>
                  </a:extLst>
                </a:gridCol>
                <a:gridCol w="1014152">
                  <a:extLst>
                    <a:ext uri="{9D8B030D-6E8A-4147-A177-3AD203B41FA5}">
                      <a16:colId xmlns:a16="http://schemas.microsoft.com/office/drawing/2014/main" val="2137751168"/>
                    </a:ext>
                  </a:extLst>
                </a:gridCol>
              </a:tblGrid>
              <a:tr h="370840">
                <a:tc gridSpan="10"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Golden Signal Classification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347690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Dataset/ Model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10-shot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20-shot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30-shot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587495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R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F1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R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R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6425310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Decision Tree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9135521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SGD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2396067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ALBERT-base-v2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54.39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49.88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5037368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ELECTRA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50.79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48.44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74.69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5634156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/>
                        <a:t>XLNet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66.43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6804494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/>
                        <a:t>RoBERTa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60.64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3915542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BERT-base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61.37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66.19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2216736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/>
                        <a:t>BERTOps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690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4202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9B0AA03-0B19-6E83-B7D5-C3EE02AF76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875133"/>
              </p:ext>
            </p:extLst>
          </p:nvPr>
        </p:nvGraphicFramePr>
        <p:xfrm>
          <a:off x="568450" y="637370"/>
          <a:ext cx="11055100" cy="4114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7732">
                  <a:extLst>
                    <a:ext uri="{9D8B030D-6E8A-4147-A177-3AD203B41FA5}">
                      <a16:colId xmlns:a16="http://schemas.microsoft.com/office/drawing/2014/main" val="953967900"/>
                    </a:ext>
                  </a:extLst>
                </a:gridCol>
                <a:gridCol w="1014152">
                  <a:extLst>
                    <a:ext uri="{9D8B030D-6E8A-4147-A177-3AD203B41FA5}">
                      <a16:colId xmlns:a16="http://schemas.microsoft.com/office/drawing/2014/main" val="3094321617"/>
                    </a:ext>
                  </a:extLst>
                </a:gridCol>
                <a:gridCol w="1014152">
                  <a:extLst>
                    <a:ext uri="{9D8B030D-6E8A-4147-A177-3AD203B41FA5}">
                      <a16:colId xmlns:a16="http://schemas.microsoft.com/office/drawing/2014/main" val="2956155745"/>
                    </a:ext>
                  </a:extLst>
                </a:gridCol>
                <a:gridCol w="1014152">
                  <a:extLst>
                    <a:ext uri="{9D8B030D-6E8A-4147-A177-3AD203B41FA5}">
                      <a16:colId xmlns:a16="http://schemas.microsoft.com/office/drawing/2014/main" val="2095978086"/>
                    </a:ext>
                  </a:extLst>
                </a:gridCol>
                <a:gridCol w="1014152">
                  <a:extLst>
                    <a:ext uri="{9D8B030D-6E8A-4147-A177-3AD203B41FA5}">
                      <a16:colId xmlns:a16="http://schemas.microsoft.com/office/drawing/2014/main" val="1269498150"/>
                    </a:ext>
                  </a:extLst>
                </a:gridCol>
                <a:gridCol w="1014152">
                  <a:extLst>
                    <a:ext uri="{9D8B030D-6E8A-4147-A177-3AD203B41FA5}">
                      <a16:colId xmlns:a16="http://schemas.microsoft.com/office/drawing/2014/main" val="4236214774"/>
                    </a:ext>
                  </a:extLst>
                </a:gridCol>
                <a:gridCol w="1014152">
                  <a:extLst>
                    <a:ext uri="{9D8B030D-6E8A-4147-A177-3AD203B41FA5}">
                      <a16:colId xmlns:a16="http://schemas.microsoft.com/office/drawing/2014/main" val="3965528059"/>
                    </a:ext>
                  </a:extLst>
                </a:gridCol>
                <a:gridCol w="1014152">
                  <a:extLst>
                    <a:ext uri="{9D8B030D-6E8A-4147-A177-3AD203B41FA5}">
                      <a16:colId xmlns:a16="http://schemas.microsoft.com/office/drawing/2014/main" val="2926546101"/>
                    </a:ext>
                  </a:extLst>
                </a:gridCol>
                <a:gridCol w="1014152">
                  <a:extLst>
                    <a:ext uri="{9D8B030D-6E8A-4147-A177-3AD203B41FA5}">
                      <a16:colId xmlns:a16="http://schemas.microsoft.com/office/drawing/2014/main" val="1157732857"/>
                    </a:ext>
                  </a:extLst>
                </a:gridCol>
                <a:gridCol w="1014152">
                  <a:extLst>
                    <a:ext uri="{9D8B030D-6E8A-4147-A177-3AD203B41FA5}">
                      <a16:colId xmlns:a16="http://schemas.microsoft.com/office/drawing/2014/main" val="2137751168"/>
                    </a:ext>
                  </a:extLst>
                </a:gridCol>
              </a:tblGrid>
              <a:tr h="370840">
                <a:tc gridSpan="10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Fault Category Prediction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347690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Dataset/ Model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10-shot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20-shot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30-shot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587495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F1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R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R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6425310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Decision Tree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9135521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SGD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2396067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ALBERT-base-v2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65.85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63.73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69.83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5037368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ELECTRA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65.32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5634156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/>
                        <a:t>XLNet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6804494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/>
                        <a:t>RoBERTa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51.73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3915542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BERT-base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59.56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61.69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2216736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/>
                        <a:t>BERTOps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50.81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690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3504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243</Words>
  <Application>Microsoft Macintosh PowerPoint</Application>
  <PresentationFormat>Widescreen</PresentationFormat>
  <Paragraphs>228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Pranjal Gupta2</dc:creator>
  <cp:lastModifiedBy>Pranjal Gupta2</cp:lastModifiedBy>
  <cp:revision>7</cp:revision>
  <dcterms:created xsi:type="dcterms:W3CDTF">2022-12-12T18:10:35Z</dcterms:created>
  <dcterms:modified xsi:type="dcterms:W3CDTF">2022-12-12T18:38:01Z</dcterms:modified>
</cp:coreProperties>
</file>