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10"/>
  </p:notesMasterIdLst>
  <p:handoutMasterIdLst>
    <p:handoutMasterId r:id="rId11"/>
  </p:handoutMasterIdLst>
  <p:sldIdLst>
    <p:sldId id="262" r:id="rId5"/>
    <p:sldId id="263" r:id="rId6"/>
    <p:sldId id="266" r:id="rId7"/>
    <p:sldId id="265" r:id="rId8"/>
    <p:sldId id="264" r:id="rId9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5AD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311921B-EA35-493A-A4D7-E64D62A73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0885E1F-F82D-413C-A084-D90E4DB1DB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1FE87-DECE-4724-881D-9D34FE5FAF41}" type="datetime1">
              <a:rPr lang="nl-NL" smtClean="0"/>
              <a:t>23-1-2023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26A1234-5908-428D-9FCC-E920B2BA5B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7FB6A1-3987-43EA-A003-7DFB37F82C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58BA4-A13E-4A3F-BB3D-416A849DFC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6158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56730-376A-4CA9-A9AD-1C323B7AEDCA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8C15C5-0688-5345-99FC-721E08AD15D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E8C15C5-0688-5345-99FC-721E08AD15D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196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751012" y="609601"/>
            <a:ext cx="8676222" cy="3200400"/>
          </a:xfrm>
        </p:spPr>
        <p:txBody>
          <a:bodyPr rtlCol="0"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76222" cy="19050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3347C4-E4CB-4A6A-A431-6CFD94D1B730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-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4732865"/>
            <a:ext cx="99060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3" y="5299603"/>
            <a:ext cx="99060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129526-1163-4AD5-99A2-A3247544CBEA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3124199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30F4D5-6C59-4E47-B1A8-18CAB6149F87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>
                <a:solidFill>
                  <a:schemeClr val="accent1"/>
                </a:solidFill>
              </a:rPr>
              <a:t>‘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accent1"/>
                </a:solidFill>
              </a:rPr>
              <a:t>’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16ACE3-6E50-4543-9B1D-C4CA76585380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2" y="3308581"/>
            <a:ext cx="9906000" cy="14688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0" y="4777381"/>
            <a:ext cx="9906001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213E90-E599-4070-90AF-04FA2C28C325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 met 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vak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sz="8000" noProof="0">
                <a:solidFill>
                  <a:schemeClr val="accent1"/>
                </a:solidFill>
              </a:rPr>
              <a:t>‘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l-NL" sz="8000" noProof="0">
                <a:solidFill>
                  <a:schemeClr val="accent1"/>
                </a:solidFill>
              </a:rPr>
              <a:t>’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3" y="609601"/>
            <a:ext cx="9296398" cy="2743199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775200"/>
            <a:ext cx="9906000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3E4F5-F8A1-4202-B520-2B526C657240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nl-NL" noProof="0"/>
              <a:t>Klik om de titelstijl van het model te bewerken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nl-NL" noProof="0"/>
              <a:t>Tekststijlen van het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141411" y="4343400"/>
            <a:ext cx="9906000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FD434-DBBA-4265-9948-105811268A94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24A138-A291-4CA6-AFBE-B592673C763E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09599"/>
            <a:ext cx="2210514" cy="5181601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2" y="609600"/>
            <a:ext cx="7543800" cy="5181600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F4CD7-8E9E-4813-99F3-360629732B57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EEBDE4-159C-4DE6-9A9A-D5BFEB49CEBB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51013" y="3308581"/>
            <a:ext cx="8686800" cy="1468800"/>
          </a:xfrm>
        </p:spPr>
        <p:txBody>
          <a:bodyPr rtlCol="0" anchor="b"/>
          <a:lstStyle>
            <a:lvl1pPr algn="r">
              <a:defRPr sz="4000" b="0" cap="all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751011" y="4777381"/>
            <a:ext cx="8686801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B1F8D-6F9C-40BE-B359-A9F8965567C7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1141412" y="2666999"/>
            <a:ext cx="4876800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0612" y="2667000"/>
            <a:ext cx="4876800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777263-5A0D-410E-B48C-5E144759AF32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1429280" y="2658533"/>
            <a:ext cx="458893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1141412" y="3243262"/>
            <a:ext cx="4876800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43133" y="2667000"/>
            <a:ext cx="460428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170612" y="3243262"/>
            <a:ext cx="4876801" cy="2547937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B27418-3B4B-4172-A418-26078E022F37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BC4DC7-8462-4B6F-AC0E-D57E376E189F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3FACF-C70F-4752-B9DF-D81550DC9154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3549121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103812" y="609601"/>
            <a:ext cx="5943601" cy="51816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354912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2E8F3-6C6D-4F48-BE34-AF08D6980BFD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600200"/>
            <a:ext cx="5334001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7433733" y="1607307"/>
            <a:ext cx="3276599" cy="320040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2971800"/>
            <a:ext cx="5334001" cy="18288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 rtlCol="0"/>
          <a:lstStyle/>
          <a:p>
            <a:pPr rtl="0"/>
            <a:fld id="{6C05285A-67C8-43C3-9B1B-5E69968CA92C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E7487C13-CFE4-4B22-B30C-7A862778C755}" type="datetime1">
              <a:rPr lang="nl-NL" noProof="0" smtClean="0"/>
              <a:t>23-1-2023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hyperlink" Target="https://forms.gle/aWUZcmEKPTBUNvfQ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ren in het volwassenenonderwijs | Vlaanderen.be">
            <a:extLst>
              <a:ext uri="{FF2B5EF4-FFF2-40B4-BE49-F238E27FC236}">
                <a16:creationId xmlns:a16="http://schemas.microsoft.com/office/drawing/2014/main" id="{342B72D4-2C56-48FE-B319-5D125092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378" y="-871206"/>
            <a:ext cx="12892756" cy="860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2122311"/>
            <a:ext cx="11251756" cy="6857990"/>
          </a:xfrm>
        </p:spPr>
        <p:txBody>
          <a:bodyPr rtlCol="0" anchor="ctr">
            <a:noAutofit/>
          </a:bodyPr>
          <a:lstStyle/>
          <a:p>
            <a:pPr algn="l" rtl="0"/>
            <a:r>
              <a:rPr lang="nl-NL" sz="10000" b="1" dirty="0"/>
              <a:t>Vorming+</a:t>
            </a:r>
            <a:br>
              <a:rPr lang="nl-NL" sz="10000" b="1" dirty="0"/>
            </a:br>
            <a:r>
              <a:rPr lang="nl-NL" sz="2800" dirty="0">
                <a:solidFill>
                  <a:schemeClr val="tx1"/>
                </a:solidFill>
              </a:rPr>
              <a:t>Vormingsoverzicht</a:t>
            </a:r>
            <a:endParaRPr lang="nl-NL" sz="10000" b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2108AEF-8B8E-458D-8D4C-095828674D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https://docs.google.com/forms/d/e/1FAIpQLSc2yGz8RYYfC5MRgcn7xtRA_b4r8J7WrPSWSFxxNikiydI1tw/viewfhttps://docs.google.com/forms/d/e/1FAIpQLSc2yGz8RYYfC5MRgcn7xtRA_b4r8J7WrPSWSFxxNikiydI1tw/viewform?usp=sf_linkorm?usp=sf_link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CF881E4-7150-4F84-ADBF-29E48090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88" y="1026423"/>
            <a:ext cx="2947157" cy="406553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9733A055-95F6-4364-9B90-B10917D60427}"/>
              </a:ext>
            </a:extLst>
          </p:cNvPr>
          <p:cNvSpPr/>
          <p:nvPr/>
        </p:nvSpPr>
        <p:spPr>
          <a:xfrm>
            <a:off x="3759949" y="1690146"/>
            <a:ext cx="454471" cy="53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3E8EF12-88BD-4A15-811C-E52EEB8A067D}"/>
              </a:ext>
            </a:extLst>
          </p:cNvPr>
          <p:cNvSpPr txBox="1"/>
          <p:nvPr/>
        </p:nvSpPr>
        <p:spPr>
          <a:xfrm>
            <a:off x="644828" y="6474236"/>
            <a:ext cx="1090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https://docs.google.com/forms/d/e/1FAIpQLSc2yGz8RYYfC5MRgcn7xtRA_b4r8J7WrPSWSFxxNikiydI1tw/viewform?usp=sf_link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A62F7B4-F910-4AE1-96EF-C8F82276DBA3}"/>
              </a:ext>
            </a:extLst>
          </p:cNvPr>
          <p:cNvSpPr txBox="1"/>
          <p:nvPr/>
        </p:nvSpPr>
        <p:spPr>
          <a:xfrm>
            <a:off x="305038" y="220079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solidFill>
                  <a:srgbClr val="5AD0B8"/>
                </a:solidFill>
              </a:rPr>
              <a:t>Registratie</a:t>
            </a:r>
            <a:endParaRPr lang="nl-BE" sz="3600" b="1" dirty="0">
              <a:solidFill>
                <a:srgbClr val="5AD0B8"/>
              </a:solidFill>
            </a:endParaRP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FAB58F81-9183-42BD-BF92-D42A353BC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8" y="991679"/>
            <a:ext cx="3385113" cy="1913684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019FF6E1-7046-4CA7-8222-7989B8A91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514" y="1010407"/>
            <a:ext cx="3241033" cy="4599674"/>
          </a:xfrm>
          <a:prstGeom prst="rect">
            <a:avLst/>
          </a:prstGeom>
        </p:spPr>
      </p:pic>
      <p:sp>
        <p:nvSpPr>
          <p:cNvPr id="20" name="Pijl: rechts 19">
            <a:extLst>
              <a:ext uri="{FF2B5EF4-FFF2-40B4-BE49-F238E27FC236}">
                <a16:creationId xmlns:a16="http://schemas.microsoft.com/office/drawing/2014/main" id="{A4FE1F62-6580-48E2-ACD6-146D2F6B3A6D}"/>
              </a:ext>
            </a:extLst>
          </p:cNvPr>
          <p:cNvSpPr/>
          <p:nvPr/>
        </p:nvSpPr>
        <p:spPr>
          <a:xfrm>
            <a:off x="7688009" y="1701501"/>
            <a:ext cx="454471" cy="533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BF731714-5E2E-443A-A211-3FFDD5ADEE6B}"/>
              </a:ext>
            </a:extLst>
          </p:cNvPr>
          <p:cNvSpPr txBox="1"/>
          <p:nvPr/>
        </p:nvSpPr>
        <p:spPr>
          <a:xfrm>
            <a:off x="1192544" y="590615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5AD0B8"/>
                </a:solidFill>
              </a:rPr>
              <a:t>Login</a:t>
            </a:r>
            <a:endParaRPr lang="nl-BE" b="1" dirty="0">
              <a:solidFill>
                <a:srgbClr val="5AD0B8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40454ED-214F-44A2-B756-032ABFBE7A6B}"/>
              </a:ext>
            </a:extLst>
          </p:cNvPr>
          <p:cNvSpPr txBox="1"/>
          <p:nvPr/>
        </p:nvSpPr>
        <p:spPr>
          <a:xfrm>
            <a:off x="4924039" y="590634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5AD0B8"/>
                </a:solidFill>
              </a:rPr>
              <a:t>Persoonlijke info</a:t>
            </a:r>
            <a:endParaRPr lang="nl-BE" b="1" dirty="0">
              <a:solidFill>
                <a:srgbClr val="5AD0B8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5C252DD-B432-44F0-BE4E-12DCBE90E786}"/>
              </a:ext>
            </a:extLst>
          </p:cNvPr>
          <p:cNvSpPr txBox="1"/>
          <p:nvPr/>
        </p:nvSpPr>
        <p:spPr>
          <a:xfrm>
            <a:off x="9159622" y="590634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5AD0B8"/>
                </a:solidFill>
              </a:rPr>
              <a:t>Opleiding info</a:t>
            </a:r>
            <a:endParaRPr lang="nl-BE" b="1" dirty="0">
              <a:solidFill>
                <a:srgbClr val="5AD0B8"/>
              </a:solidFill>
            </a:endParaRPr>
          </a:p>
        </p:txBody>
      </p:sp>
      <p:pic>
        <p:nvPicPr>
          <p:cNvPr id="24" name="Picture 4" descr="Why Your Business Should be Using Google Forms | Corkboard Concepts">
            <a:extLst>
              <a:ext uri="{FF2B5EF4-FFF2-40B4-BE49-F238E27FC236}">
                <a16:creationId xmlns:a16="http://schemas.microsoft.com/office/drawing/2014/main" id="{F073B019-EF32-45C7-9333-D1566367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789" y="87945"/>
            <a:ext cx="885516" cy="8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6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2108AEF-8B8E-458D-8D4C-095828674D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https://docs.google.com/forms/d/e/1FAIpQLSc2yGz8RYYfC5MRgcn7xtRA_b4r8J7WrPSWSFxxNikiydI1tw/viewfhttps://docs.google.com/forms/d/e/1FAIpQLSc2yGz8RYYfC5MRgcn7xtRA_b4r8J7WrPSWSFxxNikiydI1tw/viewform?usp=sf_linkorm?usp=sf_link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9733A055-95F6-4364-9B90-B10917D60427}"/>
              </a:ext>
            </a:extLst>
          </p:cNvPr>
          <p:cNvSpPr/>
          <p:nvPr/>
        </p:nvSpPr>
        <p:spPr>
          <a:xfrm>
            <a:off x="3947200" y="1259840"/>
            <a:ext cx="634960" cy="7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4D6E159-E74F-4F18-97A0-12BA71CC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r="51313"/>
          <a:stretch/>
        </p:blipFill>
        <p:spPr>
          <a:xfrm>
            <a:off x="5537621" y="1259840"/>
            <a:ext cx="5821155" cy="1073469"/>
          </a:xfrm>
          <a:prstGeom prst="rect">
            <a:avLst/>
          </a:prstGeom>
        </p:spPr>
      </p:pic>
      <p:sp>
        <p:nvSpPr>
          <p:cNvPr id="11" name="Pijl: omlaag 10">
            <a:extLst>
              <a:ext uri="{FF2B5EF4-FFF2-40B4-BE49-F238E27FC236}">
                <a16:creationId xmlns:a16="http://schemas.microsoft.com/office/drawing/2014/main" id="{AFB2396C-1CC6-4A43-B552-C52659AB375E}"/>
              </a:ext>
            </a:extLst>
          </p:cNvPr>
          <p:cNvSpPr/>
          <p:nvPr/>
        </p:nvSpPr>
        <p:spPr>
          <a:xfrm>
            <a:off x="8128158" y="2814320"/>
            <a:ext cx="64008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3E8EF12-88BD-4A15-811C-E52EEB8A067D}"/>
              </a:ext>
            </a:extLst>
          </p:cNvPr>
          <p:cNvSpPr txBox="1"/>
          <p:nvPr/>
        </p:nvSpPr>
        <p:spPr>
          <a:xfrm>
            <a:off x="644828" y="6474236"/>
            <a:ext cx="1090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https://docs.google.com/forms/d/e/1FAIpQLSc2yGz8RYYfC5MRgcn7xtRA_b4r8J7WrPSWSFxxNikiydI1tw/viewform?usp=sf_link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22E6EC3A-F37F-4143-9405-709E5D19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39" y="3733275"/>
            <a:ext cx="5227638" cy="2321663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FA62F7B4-F910-4AE1-96EF-C8F82276DBA3}"/>
              </a:ext>
            </a:extLst>
          </p:cNvPr>
          <p:cNvSpPr txBox="1"/>
          <p:nvPr/>
        </p:nvSpPr>
        <p:spPr>
          <a:xfrm>
            <a:off x="305038" y="220079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solidFill>
                  <a:srgbClr val="5AD0B8"/>
                </a:solidFill>
              </a:rPr>
              <a:t>Analyse</a:t>
            </a:r>
            <a:endParaRPr lang="nl-BE" sz="3600" b="1" dirty="0">
              <a:solidFill>
                <a:srgbClr val="5AD0B8"/>
              </a:solidFill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F5D55F-EF21-41FE-8453-CAFB96BD8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38" y="1086489"/>
            <a:ext cx="3241033" cy="4599674"/>
          </a:xfrm>
          <a:prstGeom prst="rect">
            <a:avLst/>
          </a:prstGeom>
        </p:spPr>
      </p:pic>
      <p:pic>
        <p:nvPicPr>
          <p:cNvPr id="16" name="Picture 4" descr="Why Your Business Should be Using Google Forms | Corkboard Concepts">
            <a:extLst>
              <a:ext uri="{FF2B5EF4-FFF2-40B4-BE49-F238E27FC236}">
                <a16:creationId xmlns:a16="http://schemas.microsoft.com/office/drawing/2014/main" id="{7C30C7F8-1CDC-439E-80BF-8593EC0E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789" y="87945"/>
            <a:ext cx="885516" cy="8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ow to replicate Google Sheets to your data warehouse | Stitch">
            <a:extLst>
              <a:ext uri="{FF2B5EF4-FFF2-40B4-BE49-F238E27FC236}">
                <a16:creationId xmlns:a16="http://schemas.microsoft.com/office/drawing/2014/main" id="{F17AC358-E223-4D80-8CC5-DBBA6ACA5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845" y="287984"/>
            <a:ext cx="892408" cy="5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7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2108AEF-8B8E-458D-8D4C-095828674D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BE" dirty="0"/>
              <a:t>https://docs.google.com/forms/d/e/1FAIpQLSc2yGz8RYYfC5MRgcn7xtRA_b4r8J7WrPSWSFxxNikiydI1tw/viewfhttps://docs.google.com/forms/d/e/1FAIpQLSc2yGz8RYYfC5MRgcn7xtRA_b4r8J7WrPSWSFxxNikiydI1tw/viewform?usp=sf_linkorm?usp=sf_link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4D6E159-E74F-4F18-97A0-12BA71CCC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2" r="6401"/>
          <a:stretch/>
        </p:blipFill>
        <p:spPr>
          <a:xfrm>
            <a:off x="644828" y="1095159"/>
            <a:ext cx="9854779" cy="1073469"/>
          </a:xfrm>
          <a:prstGeom prst="rect">
            <a:avLst/>
          </a:prstGeom>
        </p:spPr>
      </p:pic>
      <p:sp>
        <p:nvSpPr>
          <p:cNvPr id="11" name="Pijl: omlaag 10">
            <a:extLst>
              <a:ext uri="{FF2B5EF4-FFF2-40B4-BE49-F238E27FC236}">
                <a16:creationId xmlns:a16="http://schemas.microsoft.com/office/drawing/2014/main" id="{AFB2396C-1CC6-4A43-B552-C52659AB375E}"/>
              </a:ext>
            </a:extLst>
          </p:cNvPr>
          <p:cNvSpPr/>
          <p:nvPr/>
        </p:nvSpPr>
        <p:spPr>
          <a:xfrm>
            <a:off x="5194299" y="2536078"/>
            <a:ext cx="64008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3E8EF12-88BD-4A15-811C-E52EEB8A067D}"/>
              </a:ext>
            </a:extLst>
          </p:cNvPr>
          <p:cNvSpPr txBox="1"/>
          <p:nvPr/>
        </p:nvSpPr>
        <p:spPr>
          <a:xfrm>
            <a:off x="644828" y="6474236"/>
            <a:ext cx="1090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https://docs.google.com/forms/d/e/1FAIpQLSc2yGz8RYYfC5MRgcn7xtRA_b4r8J7WrPSWSFxxNikiydI1tw/viewform?usp=sf_link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A62F7B4-F910-4AE1-96EF-C8F82276DBA3}"/>
              </a:ext>
            </a:extLst>
          </p:cNvPr>
          <p:cNvSpPr txBox="1"/>
          <p:nvPr/>
        </p:nvSpPr>
        <p:spPr>
          <a:xfrm>
            <a:off x="305038" y="220079"/>
            <a:ext cx="225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solidFill>
                  <a:srgbClr val="5AD0B8"/>
                </a:solidFill>
              </a:rPr>
              <a:t>Mail alert</a:t>
            </a:r>
            <a:endParaRPr lang="nl-BE" sz="3600" b="1" dirty="0">
              <a:solidFill>
                <a:srgbClr val="5AD0B8"/>
              </a:solidFill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DEE43DF-2E16-447A-A1AA-AB74BC40C959}"/>
              </a:ext>
            </a:extLst>
          </p:cNvPr>
          <p:cNvSpPr/>
          <p:nvPr/>
        </p:nvSpPr>
        <p:spPr>
          <a:xfrm>
            <a:off x="6431280" y="1095158"/>
            <a:ext cx="1209040" cy="1073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0E1AE09-B27D-4088-AF70-5FD5E15CF496}"/>
              </a:ext>
            </a:extLst>
          </p:cNvPr>
          <p:cNvSpPr/>
          <p:nvPr/>
        </p:nvSpPr>
        <p:spPr>
          <a:xfrm>
            <a:off x="8768238" y="1130186"/>
            <a:ext cx="1625442" cy="10384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098" name="Picture 2" descr="Email Basics: Common Email Features">
            <a:extLst>
              <a:ext uri="{FF2B5EF4-FFF2-40B4-BE49-F238E27FC236}">
                <a16:creationId xmlns:a16="http://schemas.microsoft.com/office/drawing/2014/main" id="{798D0FEA-0756-4EE3-832F-58993AD1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98" y="3405189"/>
            <a:ext cx="3047837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83E4626D-6148-4F01-A925-CDDE035013EF}"/>
              </a:ext>
            </a:extLst>
          </p:cNvPr>
          <p:cNvSpPr/>
          <p:nvPr/>
        </p:nvSpPr>
        <p:spPr>
          <a:xfrm>
            <a:off x="5307330" y="3682947"/>
            <a:ext cx="1123950" cy="354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D3D026F-797D-4E3B-AF85-61A65FBD0454}"/>
              </a:ext>
            </a:extLst>
          </p:cNvPr>
          <p:cNvSpPr/>
          <p:nvPr/>
        </p:nvSpPr>
        <p:spPr>
          <a:xfrm>
            <a:off x="4213860" y="3898106"/>
            <a:ext cx="1123950" cy="186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7919CF30-EFF4-47F8-800B-3C7D8D7EADE5}"/>
              </a:ext>
            </a:extLst>
          </p:cNvPr>
          <p:cNvSpPr/>
          <p:nvPr/>
        </p:nvSpPr>
        <p:spPr>
          <a:xfrm>
            <a:off x="4274820" y="3744484"/>
            <a:ext cx="919479" cy="92085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500" dirty="0">
              <a:solidFill>
                <a:schemeClr val="bg1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F0E5CA2-3EA8-49B1-9177-785E750BBB6C}"/>
              </a:ext>
            </a:extLst>
          </p:cNvPr>
          <p:cNvSpPr txBox="1"/>
          <p:nvPr/>
        </p:nvSpPr>
        <p:spPr>
          <a:xfrm>
            <a:off x="4199890" y="3705888"/>
            <a:ext cx="10919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Lies.Mingneau@dewalhoeve.be</a:t>
            </a:r>
            <a:endParaRPr lang="nl-BE" sz="500" dirty="0">
              <a:solidFill>
                <a:schemeClr val="bg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338B1467-75F0-4B65-953B-F4484AD5EDF1}"/>
              </a:ext>
            </a:extLst>
          </p:cNvPr>
          <p:cNvSpPr/>
          <p:nvPr/>
        </p:nvSpPr>
        <p:spPr>
          <a:xfrm>
            <a:off x="4089400" y="3688187"/>
            <a:ext cx="1282546" cy="22235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B999F79-1A47-4CC0-AB23-BAE21B8EE6CF}"/>
              </a:ext>
            </a:extLst>
          </p:cNvPr>
          <p:cNvSpPr/>
          <p:nvPr/>
        </p:nvSpPr>
        <p:spPr>
          <a:xfrm>
            <a:off x="4097020" y="4489712"/>
            <a:ext cx="2936240" cy="14081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F0506ED-8EA1-4B5C-B93B-3B655C75D4A5}"/>
              </a:ext>
            </a:extLst>
          </p:cNvPr>
          <p:cNvSpPr txBox="1"/>
          <p:nvPr/>
        </p:nvSpPr>
        <p:spPr>
          <a:xfrm>
            <a:off x="4048298" y="4369059"/>
            <a:ext cx="30235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Dag Lies,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volgde net een opleiding, vul je het evaluatieformulier in. </a:t>
            </a:r>
            <a:b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kan dit door op onderstaande link te klikken: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Link: </a:t>
            </a:r>
            <a:r>
              <a:rPr lang="nl-BE" sz="90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https://forms.gle/aWUZcmEKPTBUNvfQ8</a:t>
            </a:r>
            <a:endParaRPr lang="nl-BE" sz="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Alvast bedankt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 vriendelijke groeten,</a:t>
            </a:r>
          </a:p>
          <a:p>
            <a:r>
              <a:rPr lang="nl-BE" sz="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Mario Clemmens</a:t>
            </a:r>
            <a:endParaRPr lang="nl-BE" sz="900" dirty="0">
              <a:solidFill>
                <a:schemeClr val="bg1"/>
              </a:solidFill>
            </a:endParaRPr>
          </a:p>
        </p:txBody>
      </p:sp>
      <p:pic>
        <p:nvPicPr>
          <p:cNvPr id="4100" name="Picture 4" descr="How to choose the best triggered email provider - Email vendor selection">
            <a:extLst>
              <a:ext uri="{FF2B5EF4-FFF2-40B4-BE49-F238E27FC236}">
                <a16:creationId xmlns:a16="http://schemas.microsoft.com/office/drawing/2014/main" id="{088601A7-FF83-4017-9E8C-F97EAEE4E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79"/>
          <a:stretch/>
        </p:blipFill>
        <p:spPr bwMode="auto">
          <a:xfrm>
            <a:off x="6810820" y="2274277"/>
            <a:ext cx="444880" cy="47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1EA53E67-D876-4FB1-AD05-28E7F39F13C1}"/>
              </a:ext>
            </a:extLst>
          </p:cNvPr>
          <p:cNvSpPr/>
          <p:nvPr/>
        </p:nvSpPr>
        <p:spPr>
          <a:xfrm>
            <a:off x="4072768" y="4148684"/>
            <a:ext cx="2629022" cy="220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050" b="1" dirty="0">
                <a:solidFill>
                  <a:schemeClr val="bg1"/>
                </a:solidFill>
              </a:rPr>
              <a:t>Evaluatieformulier vorming</a:t>
            </a:r>
          </a:p>
        </p:txBody>
      </p:sp>
      <p:pic>
        <p:nvPicPr>
          <p:cNvPr id="23" name="Picture 4" descr="Why Your Business Should be Using Google Forms | Corkboard Concepts">
            <a:extLst>
              <a:ext uri="{FF2B5EF4-FFF2-40B4-BE49-F238E27FC236}">
                <a16:creationId xmlns:a16="http://schemas.microsoft.com/office/drawing/2014/main" id="{113041C8-5C4E-4635-A1DB-00D0247B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789" y="87945"/>
            <a:ext cx="885516" cy="83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ow to replicate Google Sheets to your data warehouse | Stitch">
            <a:extLst>
              <a:ext uri="{FF2B5EF4-FFF2-40B4-BE49-F238E27FC236}">
                <a16:creationId xmlns:a16="http://schemas.microsoft.com/office/drawing/2014/main" id="{B129258F-EF38-4AC1-8108-434B6C0A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845" y="287984"/>
            <a:ext cx="892408" cy="5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Google Apps Script - Wikipedia">
            <a:extLst>
              <a:ext uri="{FF2B5EF4-FFF2-40B4-BE49-F238E27FC236}">
                <a16:creationId xmlns:a16="http://schemas.microsoft.com/office/drawing/2014/main" id="{B6985FB0-A244-499A-8DBD-81BEF342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049" y="228391"/>
            <a:ext cx="638019" cy="6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3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13" grpId="0" animBg="1"/>
      <p:bldP spid="5" grpId="0" animBg="1"/>
      <p:bldP spid="16" grpId="0" animBg="1"/>
      <p:bldP spid="17" grpId="0" animBg="1"/>
      <p:bldP spid="6" grpId="0"/>
      <p:bldP spid="19" grpId="0" animBg="1"/>
      <p:bldP spid="20" grpId="0" animBg="1"/>
      <p:bldP spid="8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2108AEF-8B8E-458D-8D4C-095828674D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How to replicate Google Sheets to your data warehouse | Stitch">
            <a:extLst>
              <a:ext uri="{FF2B5EF4-FFF2-40B4-BE49-F238E27FC236}">
                <a16:creationId xmlns:a16="http://schemas.microsoft.com/office/drawing/2014/main" id="{F05F837E-F18C-4BB7-9361-E4267E32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55" y="4257674"/>
            <a:ext cx="1584325" cy="9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y Your Business Should be Using Google Forms | Corkboard Concepts">
            <a:extLst>
              <a:ext uri="{FF2B5EF4-FFF2-40B4-BE49-F238E27FC236}">
                <a16:creationId xmlns:a16="http://schemas.microsoft.com/office/drawing/2014/main" id="{3C1BE925-4502-4864-AF3B-146CD60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1" y="915352"/>
            <a:ext cx="1750548" cy="164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jl: omlaag 2">
            <a:extLst>
              <a:ext uri="{FF2B5EF4-FFF2-40B4-BE49-F238E27FC236}">
                <a16:creationId xmlns:a16="http://schemas.microsoft.com/office/drawing/2014/main" id="{9DE79706-46F3-4BCC-A94E-17FFFD36D9DB}"/>
              </a:ext>
            </a:extLst>
          </p:cNvPr>
          <p:cNvSpPr/>
          <p:nvPr/>
        </p:nvSpPr>
        <p:spPr>
          <a:xfrm>
            <a:off x="1290955" y="2895600"/>
            <a:ext cx="640080" cy="701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EF36E367-3399-4342-AB51-DD17671DCD09}"/>
              </a:ext>
            </a:extLst>
          </p:cNvPr>
          <p:cNvSpPr/>
          <p:nvPr/>
        </p:nvSpPr>
        <p:spPr>
          <a:xfrm>
            <a:off x="4038640" y="4341811"/>
            <a:ext cx="634960" cy="7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4" name="Picture 6" descr="Google Apps Script - Wikipedia">
            <a:extLst>
              <a:ext uri="{FF2B5EF4-FFF2-40B4-BE49-F238E27FC236}">
                <a16:creationId xmlns:a16="http://schemas.microsoft.com/office/drawing/2014/main" id="{5057C809-DC4E-49C9-A635-C9D0F800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0" y="4047151"/>
            <a:ext cx="1371640" cy="13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ven Stock Photo - Download Image Now - Clock, Number 7, Clock Face -  iStock">
            <a:extLst>
              <a:ext uri="{FF2B5EF4-FFF2-40B4-BE49-F238E27FC236}">
                <a16:creationId xmlns:a16="http://schemas.microsoft.com/office/drawing/2014/main" id="{086C0E69-9651-4AC1-BD4C-881CB468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17" y="3516876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22642C03-9EC6-4726-BCEE-C86AABB33A5E}"/>
              </a:ext>
            </a:extLst>
          </p:cNvPr>
          <p:cNvSpPr txBox="1"/>
          <p:nvPr/>
        </p:nvSpPr>
        <p:spPr>
          <a:xfrm>
            <a:off x="7101019" y="3017958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Iedere dag,</a:t>
            </a:r>
          </a:p>
          <a:p>
            <a:r>
              <a:rPr lang="nl-NL" dirty="0">
                <a:solidFill>
                  <a:schemeClr val="bg1"/>
                </a:solidFill>
              </a:rPr>
              <a:t>(19.00-20.00)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E749C5BD-58E9-47CA-8BD0-846205249EAA}"/>
              </a:ext>
            </a:extLst>
          </p:cNvPr>
          <p:cNvSpPr/>
          <p:nvPr/>
        </p:nvSpPr>
        <p:spPr>
          <a:xfrm>
            <a:off x="8515058" y="4442360"/>
            <a:ext cx="634960" cy="78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8" name="Picture 10" descr="Create a Corporate Email Address » Business Emails starting at $1/month |  IONOS">
            <a:extLst>
              <a:ext uri="{FF2B5EF4-FFF2-40B4-BE49-F238E27FC236}">
                <a16:creationId xmlns:a16="http://schemas.microsoft.com/office/drawing/2014/main" id="{41BE7CB0-0B21-4207-9598-12A5AC29A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300" y="4222762"/>
            <a:ext cx="1020417" cy="102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46E4D09F-E68A-4428-9F12-B0D3CE2859E1}"/>
              </a:ext>
            </a:extLst>
          </p:cNvPr>
          <p:cNvSpPr txBox="1"/>
          <p:nvPr/>
        </p:nvSpPr>
        <p:spPr>
          <a:xfrm>
            <a:off x="8030876" y="5206800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Laatste dag 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opleiding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FE10E84-A27C-496E-B8F3-27D78B0815FD}"/>
              </a:ext>
            </a:extLst>
          </p:cNvPr>
          <p:cNvSpPr txBox="1"/>
          <p:nvPr/>
        </p:nvSpPr>
        <p:spPr>
          <a:xfrm>
            <a:off x="305038" y="220079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solidFill>
                  <a:srgbClr val="5AD0B8"/>
                </a:solidFill>
              </a:rPr>
              <a:t>Concept</a:t>
            </a:r>
            <a:endParaRPr lang="nl-BE" sz="3600" b="1" dirty="0">
              <a:solidFill>
                <a:srgbClr val="5AD0B8"/>
              </a:solidFill>
            </a:endParaRPr>
          </a:p>
        </p:txBody>
      </p:sp>
      <p:pic>
        <p:nvPicPr>
          <p:cNvPr id="2060" name="Picture 12" descr="Employee Svg Png Icon Free Download (#464825) - OnlineWebFonts.COM">
            <a:extLst>
              <a:ext uri="{FF2B5EF4-FFF2-40B4-BE49-F238E27FC236}">
                <a16:creationId xmlns:a16="http://schemas.microsoft.com/office/drawing/2014/main" id="{A3BEDE0E-DAAB-407D-BF76-11B5E65F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7" y="1273762"/>
            <a:ext cx="488244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ijl: rechts 15">
            <a:extLst>
              <a:ext uri="{FF2B5EF4-FFF2-40B4-BE49-F238E27FC236}">
                <a16:creationId xmlns:a16="http://schemas.microsoft.com/office/drawing/2014/main" id="{125B0E7F-936A-4089-A541-837252DD0BB1}"/>
              </a:ext>
            </a:extLst>
          </p:cNvPr>
          <p:cNvSpPr/>
          <p:nvPr/>
        </p:nvSpPr>
        <p:spPr>
          <a:xfrm>
            <a:off x="818118" y="1432830"/>
            <a:ext cx="330160" cy="328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8DC23B3-A92F-4F84-A6DD-D5A8C3FABC29}"/>
              </a:ext>
            </a:extLst>
          </p:cNvPr>
          <p:cNvSpPr txBox="1"/>
          <p:nvPr/>
        </p:nvSpPr>
        <p:spPr>
          <a:xfrm>
            <a:off x="5331207" y="5356436"/>
            <a:ext cx="1529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Javascript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+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 time trigger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/>
      <p:bldP spid="10" grpId="0" animBg="1"/>
      <p:bldP spid="1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A0466F-55BA-4B4C-B910-3BFE9417EB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13075A8-A5B0-4ED9-ACD9-B97630E65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235EAC-5FEE-4CF4-B627-4AC327BD0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Ontwerp Mesh voor wetenschap op scholen</Template>
  <TotalTime>45</TotalTime>
  <Words>308</Words>
  <Application>Microsoft Office PowerPoint</Application>
  <PresentationFormat>Breedbeeld</PresentationFormat>
  <Paragraphs>31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Raster</vt:lpstr>
      <vt:lpstr>Vorming+ Vormingsoverzicht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Vorming+ Vormingsoverzicht</dc:title>
  <dc:creator>Bert</dc:creator>
  <cp:lastModifiedBy>Bert</cp:lastModifiedBy>
  <cp:revision>11</cp:revision>
  <dcterms:created xsi:type="dcterms:W3CDTF">2023-01-23T20:53:31Z</dcterms:created>
  <dcterms:modified xsi:type="dcterms:W3CDTF">2023-01-23T21:38:47Z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