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470E-12FF-9A4D-9780-D0246188BC41}" type="datetimeFigureOut">
              <a:rPr lang="en-BE" smtClean="0"/>
              <a:t>24/10/2023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13385-AA5F-AF4B-B78A-FA07D226763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2048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301C-72FB-EF28-D7C0-075200648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FD8AE-4CD9-48D4-38BD-A074ECA21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B128C-0395-4C72-4CD0-5D630B24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F945-4461-E048-8F08-A7B69C219B56}" type="datetimeFigureOut">
              <a:rPr lang="en-BE" smtClean="0"/>
              <a:t>24/10/2023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29F10-AD59-C74C-5DC9-F5FE6568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57238-F98F-4F00-9013-463BF360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99C3-CB26-A541-B758-80382FA10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3167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221E-4DEA-8628-DF42-2CC6470F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9704C-8B06-C9EA-A1B1-AEADA4220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16C0D-706E-0636-833F-897AA4F7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F945-4461-E048-8F08-A7B69C219B56}" type="datetimeFigureOut">
              <a:rPr lang="en-BE" smtClean="0"/>
              <a:t>24/10/2023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6B80E-3565-2B7A-7893-35F1D784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9475A-760B-2235-59D4-66E8033B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99C3-CB26-A541-B758-80382FA10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9043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AEA72-05CC-8619-9515-C3D541BFE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7B26C-0999-67BF-01B7-B2C0A4C56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B2BD9-225C-8551-70D6-9F741EA1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F945-4461-E048-8F08-A7B69C219B56}" type="datetimeFigureOut">
              <a:rPr lang="en-BE" smtClean="0"/>
              <a:t>24/10/2023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FF767-28B7-09AA-4DE4-7F8D4B51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7530B-47C2-618B-2928-00388676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99C3-CB26-A541-B758-80382FA10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3501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10AD-D9ED-9CA6-742D-98F0A3FB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6567C-872D-95DC-010E-8013553CD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23217-AB07-7A08-A492-56A489C7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F945-4461-E048-8F08-A7B69C219B56}" type="datetimeFigureOut">
              <a:rPr lang="en-BE" smtClean="0"/>
              <a:t>24/10/2023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DB6AD-1835-2BCF-BDB6-85D6690E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F2581-0275-AC22-82C6-9DBFA8DB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99C3-CB26-A541-B758-80382FA10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9548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B201-34B3-881E-EA71-F89F2B297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D3EC4-6B74-8D3E-DCCF-6C55B596C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25C90-8C1C-54D3-4B3F-9F0C020B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F945-4461-E048-8F08-A7B69C219B56}" type="datetimeFigureOut">
              <a:rPr lang="en-BE" smtClean="0"/>
              <a:t>24/10/2023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5005B-8B94-038F-71B2-725FD425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FE57-B8EF-6186-B51A-54BD558D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99C3-CB26-A541-B758-80382FA10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1204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6E32-76FB-B6F7-FDE8-041B33D1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6CB6-3720-44F8-3FFD-A57986104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86CA4-AE76-E082-3A93-C26863928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5C124-3A76-967C-C2A3-B269F5F5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F945-4461-E048-8F08-A7B69C219B56}" type="datetimeFigureOut">
              <a:rPr lang="en-BE" smtClean="0"/>
              <a:t>24/10/2023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04667-B0B3-B26D-81AE-CAF999C7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54FBE-8FD3-D9EC-3380-883636D6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99C3-CB26-A541-B758-80382FA10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528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4BA5-ECFC-0B12-90C1-9DE16A47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8AB21-F981-FB08-91F9-5334ED126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29F57-CCBD-FC9A-9EF3-716E2E15D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EF5CB-1F73-5004-D711-E6568C66D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B2B39-D746-8C96-07E4-92F1533C8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35848-2D77-14BA-EE2E-824EF5BE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F945-4461-E048-8F08-A7B69C219B56}" type="datetimeFigureOut">
              <a:rPr lang="en-BE" smtClean="0"/>
              <a:t>24/10/2023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6C024-43EC-7C1A-8820-50303382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2F312-CD83-1AAE-73EF-23836AE0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99C3-CB26-A541-B758-80382FA10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605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CD32-5FFE-291C-8A73-8E51D45D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238FF-55E5-C3D7-C35A-C1129AF7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F945-4461-E048-8F08-A7B69C219B56}" type="datetimeFigureOut">
              <a:rPr lang="en-BE" smtClean="0"/>
              <a:t>24/10/2023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4FE8E-68E6-9977-BBA8-FF5923ED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563D2-F2FE-9103-4D42-6FFB2CCF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99C3-CB26-A541-B758-80382FA10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8807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0A520-6770-0E64-FC0B-7583019E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F945-4461-E048-8F08-A7B69C219B56}" type="datetimeFigureOut">
              <a:rPr lang="en-BE" smtClean="0"/>
              <a:t>24/10/2023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DF5811-948F-C50A-32D4-439D0F0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483B3-1922-F1B1-D441-62EC9342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99C3-CB26-A541-B758-80382FA10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473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A144-6E16-14E6-2EA5-3EC0F1C9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46100-9665-6D5A-A36C-BC54BBC9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73C0C-4913-3A1B-E098-6838AF3FA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4E88A-E533-761A-F235-AA04DFA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F945-4461-E048-8F08-A7B69C219B56}" type="datetimeFigureOut">
              <a:rPr lang="en-BE" smtClean="0"/>
              <a:t>24/10/2023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D31D5-DA35-D382-29D2-05580CB6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4E064-51E2-1AEB-0385-9607B468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99C3-CB26-A541-B758-80382FA10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19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713C-C00A-1BA1-85B5-37206280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C22EA-BF9D-21C2-07F7-EE8C09EE3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28592-3D04-854E-A8CA-FECBFCF9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B779D-BFA2-FA61-CF0D-28A03A40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F945-4461-E048-8F08-A7B69C219B56}" type="datetimeFigureOut">
              <a:rPr lang="en-BE" smtClean="0"/>
              <a:t>24/10/2023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06F12-B73E-F1B0-D9AB-ADFB5B5F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A52AB-A640-6D7B-7192-4E07186C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99C3-CB26-A541-B758-80382FA10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9800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289C2-221C-76AE-B232-6EE5DEA0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0EEB4-499A-63A7-D637-0A0DD87A3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7116-CF3F-2447-2113-37E6BF902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CF945-4461-E048-8F08-A7B69C219B56}" type="datetimeFigureOut">
              <a:rPr lang="en-BE" smtClean="0"/>
              <a:t>24/10/2023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DFB51-D518-6970-BC7D-3EE4D9E35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87F91-13F8-1757-5515-01F2A244C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799C3-CB26-A541-B758-80382FA10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897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D771-39AD-AB86-7503-F2C9AF093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1E018-F2AE-E7C7-87EC-8948491E4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Web Viewer">
                <a:extLst>
                  <a:ext uri="{FF2B5EF4-FFF2-40B4-BE49-F238E27FC236}">
                    <a16:creationId xmlns:a16="http://schemas.microsoft.com/office/drawing/2014/main" id="{CCD3A514-C6C0-EC3C-E0E0-E4AB755B63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558746"/>
                  </p:ext>
                </p:extLst>
              </p:nvPr>
            </p:nvGraphicFramePr>
            <p:xfrm>
              <a:off x="-189186" y="-1"/>
              <a:ext cx="12381186" cy="729417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Web Viewer">
                <a:extLst>
                  <a:ext uri="{FF2B5EF4-FFF2-40B4-BE49-F238E27FC236}">
                    <a16:creationId xmlns:a16="http://schemas.microsoft.com/office/drawing/2014/main" id="{CCD3A514-C6C0-EC3C-E0E0-E4AB755B63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9186" y="-1"/>
                <a:ext cx="12381186" cy="72941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278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CC67-6765-8E38-B0C5-2D8BD094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0916-149A-00BA-B5DA-90A6BD50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5249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8A9F790D-7535-0149-90EA-58B722094F93}">
  <we:reference id="wa104295828" version="1.9.0.0" store="en-GB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BertVanAcker.github.io&quot;,&quot;values&quot;:{},&quot;data&quot;:{&quot;uri&quot;:&quot;BertVanAcker.github.io&quot;},&quot;secure&quot;:false}],&quot;name&quot;:&quot;BertVanAcker.github.io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VA</dc:creator>
  <cp:lastModifiedBy>Bert VA</cp:lastModifiedBy>
  <cp:revision>5</cp:revision>
  <dcterms:created xsi:type="dcterms:W3CDTF">2023-10-24T20:20:01Z</dcterms:created>
  <dcterms:modified xsi:type="dcterms:W3CDTF">2023-10-24T21:26:06Z</dcterms:modified>
</cp:coreProperties>
</file>