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65" r:id="rId5"/>
  </p:sldIdLst>
  <p:sldSz cx="18288000" cy="10287000"/>
  <p:notesSz cx="6858000" cy="9144000"/>
  <p:embeddedFontLst>
    <p:embeddedFont>
      <p:font typeface="Open Sans Bold" panose="020B0604020202020204" charset="0"/>
      <p:regular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63369" autoAdjust="0"/>
  </p:normalViewPr>
  <p:slideViewPr>
    <p:cSldViewPr>
      <p:cViewPr varScale="1">
        <p:scale>
          <a:sx n="49" d="100"/>
          <a:sy n="49" d="100"/>
        </p:scale>
        <p:origin x="141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sv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2.svg"/><Relationship Id="rId7" Type="http://schemas.openxmlformats.org/officeDocument/2006/relationships/image" Target="../media/image17.svg"/><Relationship Id="rId12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6.svg"/><Relationship Id="rId5" Type="http://schemas.openxmlformats.org/officeDocument/2006/relationships/image" Target="../media/image24.svg"/><Relationship Id="rId10" Type="http://schemas.openxmlformats.org/officeDocument/2006/relationships/image" Target="../media/image25.png"/><Relationship Id="rId4" Type="http://schemas.openxmlformats.org/officeDocument/2006/relationships/image" Target="../media/image23.jpeg"/><Relationship Id="rId9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28.png"/><Relationship Id="rId7" Type="http://schemas.openxmlformats.org/officeDocument/2006/relationships/image" Target="../media/image2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9.svg"/><Relationship Id="rId4" Type="http://schemas.openxmlformats.org/officeDocument/2006/relationships/image" Target="../media/image29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7000"/>
          </a:blip>
          <a:srcRect l="529" r="1761" b="22561"/>
          <a:stretch>
            <a:fillRect/>
          </a:stretch>
        </p:blipFill>
        <p:spPr>
          <a:xfrm>
            <a:off x="9377825" y="-29220"/>
            <a:ext cx="8910175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263758" y="5533110"/>
            <a:ext cx="13778687" cy="337636"/>
            <a:chOff x="0" y="0"/>
            <a:chExt cx="18371583" cy="450182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515867" y="192883"/>
              <a:ext cx="17315579" cy="64933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518"/>
              <a:ext cx="540137" cy="449664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17831446" y="0"/>
              <a:ext cx="540137" cy="449664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-9525" y="0"/>
            <a:ext cx="1456670" cy="145667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r="20294"/>
          <a:stretch>
            <a:fillRect/>
          </a:stretch>
        </p:blipFill>
        <p:spPr>
          <a:xfrm>
            <a:off x="12466900" y="9334500"/>
            <a:ext cx="5830625" cy="5486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6648105" y="1858327"/>
            <a:ext cx="4991790" cy="1349863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0" y="3529964"/>
            <a:ext cx="8910175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Angular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pic>
        <p:nvPicPr>
          <p:cNvPr id="12" name="Picture 2" descr="Clock PNG, Clock Transparent Background - FreeIconsPNG">
            <a:extLst>
              <a:ext uri="{FF2B5EF4-FFF2-40B4-BE49-F238E27FC236}">
                <a16:creationId xmlns:a16="http://schemas.microsoft.com/office/drawing/2014/main" id="{C152B8C2-82EB-0C80-1A5C-2BCFE6FED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497" y="230007"/>
            <a:ext cx="736980" cy="73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33F85D-1F22-2744-0B98-04DEB16A9470}"/>
              </a:ext>
            </a:extLst>
          </p:cNvPr>
          <p:cNvSpPr txBox="1"/>
          <p:nvPr/>
        </p:nvSpPr>
        <p:spPr>
          <a:xfrm>
            <a:off x="16781111" y="300531"/>
            <a:ext cx="1323833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8h</a:t>
            </a:r>
            <a:endParaRPr lang="en-BE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1BB109F-7567-F45B-FCDC-0FE569BB09DB}"/>
              </a:ext>
            </a:extLst>
          </p:cNvPr>
          <p:cNvSpPr/>
          <p:nvPr/>
        </p:nvSpPr>
        <p:spPr>
          <a:xfrm>
            <a:off x="14757569" y="9501969"/>
            <a:ext cx="3378031" cy="643205"/>
          </a:xfrm>
          <a:prstGeom prst="roundRect">
            <a:avLst/>
          </a:prstGeom>
          <a:solidFill>
            <a:srgbClr val="FFEE93"/>
          </a:solidFill>
          <a:ln>
            <a:solidFill>
              <a:srgbClr val="FFC09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rgbClr val="FFC09F"/>
                </a:solidFill>
              </a:rPr>
              <a:t>FrontendTrack</a:t>
            </a:r>
            <a:endParaRPr lang="en-BE" sz="3200" b="1" dirty="0">
              <a:solidFill>
                <a:srgbClr val="FFC09F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09FBE3-A290-FD02-FC4E-1DF0AAD28E5D}"/>
              </a:ext>
            </a:extLst>
          </p:cNvPr>
          <p:cNvSpPr/>
          <p:nvPr/>
        </p:nvSpPr>
        <p:spPr>
          <a:xfrm>
            <a:off x="2802465" y="9362315"/>
            <a:ext cx="2545753" cy="643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dirty="0"/>
              <a:t>Introduction</a:t>
            </a:r>
            <a:endParaRPr lang="en-BE" sz="3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E68F78-088E-91BA-11E9-D1F961B59C30}"/>
              </a:ext>
            </a:extLst>
          </p:cNvPr>
          <p:cNvSpPr/>
          <p:nvPr/>
        </p:nvSpPr>
        <p:spPr>
          <a:xfrm>
            <a:off x="2786966" y="8589013"/>
            <a:ext cx="2576750" cy="64320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dirty="0" err="1"/>
              <a:t>Intermediate</a:t>
            </a:r>
            <a:endParaRPr lang="en-BE" sz="3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8BEBFA-551F-0256-9CA0-554A9836397A}"/>
              </a:ext>
            </a:extLst>
          </p:cNvPr>
          <p:cNvSpPr/>
          <p:nvPr/>
        </p:nvSpPr>
        <p:spPr>
          <a:xfrm>
            <a:off x="369656" y="9345292"/>
            <a:ext cx="2233738" cy="6432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dirty="0"/>
              <a:t>Hands-On</a:t>
            </a:r>
            <a:endParaRPr lang="en-BE" sz="3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C03C63-AB1B-440F-D02E-99039F13FCBD}"/>
              </a:ext>
            </a:extLst>
          </p:cNvPr>
          <p:cNvSpPr/>
          <p:nvPr/>
        </p:nvSpPr>
        <p:spPr>
          <a:xfrm>
            <a:off x="364792" y="8560641"/>
            <a:ext cx="2233738" cy="639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Code-Show</a:t>
            </a:r>
            <a:endParaRPr lang="en-BE" sz="3200" dirty="0"/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163B858D-FA12-A6D7-C159-3038672BFDC7}"/>
              </a:ext>
            </a:extLst>
          </p:cNvPr>
          <p:cNvSpPr txBox="1"/>
          <p:nvPr/>
        </p:nvSpPr>
        <p:spPr>
          <a:xfrm>
            <a:off x="9753600" y="3556670"/>
            <a:ext cx="8543925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83"/>
              </a:lnSpc>
            </a:pPr>
            <a:r>
              <a:rPr lang="en-US" sz="8069" dirty="0">
                <a:solidFill>
                  <a:srgbClr val="FFFFFF"/>
                </a:solidFill>
                <a:latin typeface="Open Sans Bold"/>
              </a:rPr>
              <a:t>Days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4099"/>
          <a:stretch>
            <a:fillRect/>
          </a:stretch>
        </p:blipFill>
        <p:spPr>
          <a:xfrm>
            <a:off x="14770987" y="0"/>
            <a:ext cx="3526538" cy="131340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9920"/>
          <a:stretch>
            <a:fillRect/>
          </a:stretch>
        </p:blipFill>
        <p:spPr>
          <a:xfrm>
            <a:off x="-2744" y="0"/>
            <a:ext cx="2966125" cy="1029652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/>
          <a:srcRect t="12358" b="12358"/>
          <a:stretch>
            <a:fillRect/>
          </a:stretch>
        </p:blipFill>
        <p:spPr>
          <a:xfrm>
            <a:off x="1589814" y="1488401"/>
            <a:ext cx="7240356" cy="817612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814418" y="8983776"/>
            <a:ext cx="1222935" cy="990699"/>
            <a:chOff x="0" y="0"/>
            <a:chExt cx="1630580" cy="132093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24236" cy="514215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991611" y="0"/>
              <a:ext cx="624236" cy="514215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991611" y="794582"/>
              <a:ext cx="638969" cy="526351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806718"/>
              <a:ext cx="624236" cy="514215"/>
            </a:xfrm>
            <a:prstGeom prst="rect">
              <a:avLst/>
            </a:prstGeom>
          </p:spPr>
        </p:pic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4226754" y="9354568"/>
            <a:ext cx="2292414" cy="619907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41A08548-4826-5734-F42D-D03E5D000C7D}"/>
              </a:ext>
            </a:extLst>
          </p:cNvPr>
          <p:cNvSpPr txBox="1"/>
          <p:nvPr/>
        </p:nvSpPr>
        <p:spPr>
          <a:xfrm>
            <a:off x="3733800" y="161849"/>
            <a:ext cx="9457830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Menu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3F8CF9-DFA0-E5C5-2F8E-F5E61DB05BFB}"/>
              </a:ext>
            </a:extLst>
          </p:cNvPr>
          <p:cNvSpPr txBox="1"/>
          <p:nvPr/>
        </p:nvSpPr>
        <p:spPr>
          <a:xfrm>
            <a:off x="9144000" y="1091803"/>
            <a:ext cx="9127922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</a:rPr>
              <a:t>Socks Store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</a:rPr>
              <a:t>Templates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</a:rPr>
              <a:t>Pipes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</a:rPr>
              <a:t>New control flow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</a:rPr>
              <a:t>Routing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</a:rPr>
              <a:t>Internationalization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</a:rPr>
              <a:t>Socks Admin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5400" dirty="0" err="1">
                <a:solidFill>
                  <a:schemeClr val="bg1"/>
                </a:solidFill>
              </a:rPr>
              <a:t>ReactiveForms</a:t>
            </a:r>
            <a:endParaRPr lang="en-US" sz="54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</a:rPr>
              <a:t>Auth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5400" dirty="0" err="1">
                <a:solidFill>
                  <a:schemeClr val="bg1"/>
                </a:solidFill>
              </a:rPr>
              <a:t>HttpClient</a:t>
            </a:r>
            <a:endParaRPr lang="en-US" sz="5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</a:rPr>
              <a:t>RXJS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331" b="25212"/>
          <a:stretch>
            <a:fillRect/>
          </a:stretch>
        </p:blipFill>
        <p:spPr>
          <a:xfrm>
            <a:off x="-155756" y="9533122"/>
            <a:ext cx="1695521" cy="7634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3469"/>
          <a:stretch>
            <a:fillRect/>
          </a:stretch>
        </p:blipFill>
        <p:spPr>
          <a:xfrm>
            <a:off x="841151" y="9540600"/>
            <a:ext cx="1733066" cy="75600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82" b="34251"/>
          <a:stretch>
            <a:fillRect/>
          </a:stretch>
        </p:blipFill>
        <p:spPr>
          <a:xfrm>
            <a:off x="2030251" y="9571361"/>
            <a:ext cx="1533611" cy="73107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67" b="21725"/>
          <a:stretch>
            <a:fillRect/>
          </a:stretch>
        </p:blipFill>
        <p:spPr>
          <a:xfrm>
            <a:off x="3079843" y="9563883"/>
            <a:ext cx="1559062" cy="73272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alphaModFix amt="63000"/>
          </a:blip>
          <a:srcRect l="19393" r="19393"/>
          <a:stretch>
            <a:fillRect/>
          </a:stretch>
        </p:blipFill>
        <p:spPr>
          <a:xfrm>
            <a:off x="9971585" y="1028700"/>
            <a:ext cx="7287715" cy="8229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309" r="13633"/>
          <a:stretch>
            <a:fillRect/>
          </a:stretch>
        </p:blipFill>
        <p:spPr>
          <a:xfrm>
            <a:off x="16810071" y="0"/>
            <a:ext cx="1477929" cy="80656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61" t="17309"/>
          <a:stretch>
            <a:fillRect/>
          </a:stretch>
        </p:blipFill>
        <p:spPr>
          <a:xfrm>
            <a:off x="15800981" y="0"/>
            <a:ext cx="1658846" cy="80656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9052"/>
          <a:stretch>
            <a:fillRect/>
          </a:stretch>
        </p:blipFill>
        <p:spPr>
          <a:xfrm>
            <a:off x="14546459" y="0"/>
            <a:ext cx="1748083" cy="80656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9052"/>
          <a:stretch>
            <a:fillRect/>
          </a:stretch>
        </p:blipFill>
        <p:spPr>
          <a:xfrm>
            <a:off x="13461847" y="0"/>
            <a:ext cx="1748083" cy="80656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5368" t="80811"/>
          <a:stretch>
            <a:fillRect/>
          </a:stretch>
        </p:blipFill>
        <p:spPr>
          <a:xfrm>
            <a:off x="-19700" y="0"/>
            <a:ext cx="1364337" cy="81608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47" b="21798"/>
          <a:stretch>
            <a:fillRect/>
          </a:stretch>
        </p:blipFill>
        <p:spPr>
          <a:xfrm>
            <a:off x="1211982" y="767495"/>
            <a:ext cx="16247845" cy="4859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62986" y="9540600"/>
            <a:ext cx="16405839" cy="61522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b="18697"/>
          <a:stretch>
            <a:fillRect/>
          </a:stretch>
        </p:blipFill>
        <p:spPr>
          <a:xfrm>
            <a:off x="16960696" y="9533122"/>
            <a:ext cx="1327304" cy="76348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1570310" y="13886"/>
            <a:ext cx="2517532" cy="680783"/>
          </a:xfrm>
          <a:prstGeom prst="rect">
            <a:avLst/>
          </a:prstGeom>
        </p:spPr>
      </p:pic>
      <p:sp>
        <p:nvSpPr>
          <p:cNvPr id="30" name="TextBox 11">
            <a:extLst>
              <a:ext uri="{FF2B5EF4-FFF2-40B4-BE49-F238E27FC236}">
                <a16:creationId xmlns:a16="http://schemas.microsoft.com/office/drawing/2014/main" id="{2B778147-C45C-C802-EB88-0B94190139DD}"/>
              </a:ext>
            </a:extLst>
          </p:cNvPr>
          <p:cNvSpPr txBox="1"/>
          <p:nvPr/>
        </p:nvSpPr>
        <p:spPr>
          <a:xfrm>
            <a:off x="24319" y="1136489"/>
            <a:ext cx="9947266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Breakout Room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69488-E601-D1BC-CA73-4D131C74E0BB}"/>
              </a:ext>
            </a:extLst>
          </p:cNvPr>
          <p:cNvSpPr txBox="1"/>
          <p:nvPr/>
        </p:nvSpPr>
        <p:spPr>
          <a:xfrm>
            <a:off x="572089" y="2455725"/>
            <a:ext cx="9127922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chemeClr val="bg1"/>
                </a:solidFill>
              </a:rPr>
              <a:t>In the afternoon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chemeClr val="bg1"/>
                </a:solidFill>
              </a:rPr>
              <a:t>Socks Admin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chemeClr val="bg1"/>
                </a:solidFill>
              </a:rPr>
              <a:t>Reactive Forms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chemeClr val="bg1"/>
                </a:solidFill>
              </a:rPr>
              <a:t>RXJS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chemeClr val="bg1"/>
                </a:solidFill>
              </a:rPr>
              <a:t>Other?</a:t>
            </a:r>
          </a:p>
        </p:txBody>
      </p:sp>
    </p:spTree>
    <p:extLst>
      <p:ext uri="{BB962C8B-B14F-4D97-AF65-F5344CB8AC3E}">
        <p14:creationId xmlns:p14="http://schemas.microsoft.com/office/powerpoint/2010/main" val="243161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9312" b="93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700000">
            <a:off x="2331222" y="6140093"/>
            <a:ext cx="327843" cy="32661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2700000">
            <a:off x="15647446" y="6140174"/>
            <a:ext cx="327228" cy="32722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650658" y="6279438"/>
            <a:ext cx="12986684" cy="48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612558" y="3231438"/>
            <a:ext cx="12986684" cy="48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31511" b="32341"/>
          <a:stretch>
            <a:fillRect/>
          </a:stretch>
        </p:blipFill>
        <p:spPr>
          <a:xfrm>
            <a:off x="17249775" y="9294270"/>
            <a:ext cx="1038225" cy="102565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2700000">
            <a:off x="15647446" y="3092174"/>
            <a:ext cx="327228" cy="32722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700000">
            <a:off x="2277892" y="3092481"/>
            <a:ext cx="327843" cy="326613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441813" y="3910187"/>
            <a:ext cx="13404374" cy="168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20"/>
              </a:lnSpc>
            </a:pPr>
            <a:r>
              <a:rPr lang="en-US" sz="11100">
                <a:solidFill>
                  <a:srgbClr val="FFFFFF"/>
                </a:solidFill>
                <a:latin typeface="Open Sans 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39</Words>
  <Application>Microsoft Office PowerPoint</Application>
  <PresentationFormat>Custom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Arial</vt:lpstr>
      <vt:lpstr>Open Sans 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Presentation</dc:title>
  <cp:lastModifiedBy>Wouter Van Schandevijl</cp:lastModifiedBy>
  <cp:revision>19</cp:revision>
  <dcterms:created xsi:type="dcterms:W3CDTF">2006-08-16T00:00:00Z</dcterms:created>
  <dcterms:modified xsi:type="dcterms:W3CDTF">2024-05-30T13:02:06Z</dcterms:modified>
  <dc:identifier>DAE4nIrG1s0</dc:identifier>
</cp:coreProperties>
</file>