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5" r:id="rId5"/>
  </p:sldIdLst>
  <p:sldSz cx="18288000" cy="10287000"/>
  <p:notesSz cx="6858000" cy="9144000"/>
  <p:embeddedFontLst>
    <p:embeddedFont>
      <p:font typeface="Open Sans 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3369" autoAdjust="0"/>
  </p:normalViewPr>
  <p:slideViewPr>
    <p:cSldViewPr>
      <p:cViewPr varScale="1">
        <p:scale>
          <a:sx n="49" d="100"/>
          <a:sy n="49" d="100"/>
        </p:scale>
        <p:origin x="197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svg"/><Relationship Id="rId7" Type="http://schemas.openxmlformats.org/officeDocument/2006/relationships/image" Target="../media/image1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jpeg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9.svg"/><Relationship Id="rId4" Type="http://schemas.openxmlformats.org/officeDocument/2006/relationships/image" Target="../media/image29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Angular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8h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BB109F-7567-F45B-FCDC-0FE569BB09DB}"/>
              </a:ext>
            </a:extLst>
          </p:cNvPr>
          <p:cNvSpPr/>
          <p:nvPr/>
        </p:nvSpPr>
        <p:spPr>
          <a:xfrm>
            <a:off x="14757569" y="9501969"/>
            <a:ext cx="3378031" cy="643205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C09F"/>
                </a:solidFill>
              </a:rPr>
              <a:t>FrontendTrack</a:t>
            </a:r>
            <a:endParaRPr lang="en-BE" sz="3200" b="1" dirty="0">
              <a:solidFill>
                <a:srgbClr val="FFC09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09FBE3-A290-FD02-FC4E-1DF0AAD28E5D}"/>
              </a:ext>
            </a:extLst>
          </p:cNvPr>
          <p:cNvSpPr/>
          <p:nvPr/>
        </p:nvSpPr>
        <p:spPr>
          <a:xfrm>
            <a:off x="2802465" y="9362315"/>
            <a:ext cx="2545753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Introduction</a:t>
            </a:r>
            <a:endParaRPr lang="en-BE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68F78-088E-91BA-11E9-D1F961B59C30}"/>
              </a:ext>
            </a:extLst>
          </p:cNvPr>
          <p:cNvSpPr/>
          <p:nvPr/>
        </p:nvSpPr>
        <p:spPr>
          <a:xfrm>
            <a:off x="2786966" y="8589013"/>
            <a:ext cx="2576750" cy="6432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 err="1"/>
              <a:t>Intermediate</a:t>
            </a:r>
            <a:endParaRPr lang="en-BE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8BEBFA-551F-0256-9CA0-554A9836397A}"/>
              </a:ext>
            </a:extLst>
          </p:cNvPr>
          <p:cNvSpPr/>
          <p:nvPr/>
        </p:nvSpPr>
        <p:spPr>
          <a:xfrm>
            <a:off x="369656" y="9345292"/>
            <a:ext cx="2233738" cy="643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Hands-On</a:t>
            </a:r>
            <a:endParaRPr lang="en-BE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03C63-AB1B-440F-D02E-99039F13FCBD}"/>
              </a:ext>
            </a:extLst>
          </p:cNvPr>
          <p:cNvSpPr/>
          <p:nvPr/>
        </p:nvSpPr>
        <p:spPr>
          <a:xfrm>
            <a:off x="364792" y="8560641"/>
            <a:ext cx="2233738" cy="6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Code-Show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7536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3733800" y="161849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1091803"/>
            <a:ext cx="9127922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Socks Store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Templates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Pipes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New control flow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Routing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Internationalization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Socks 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chemeClr val="bg1"/>
                </a:solidFill>
              </a:rPr>
              <a:t>ReactiveForms</a:t>
            </a:r>
            <a:endParaRPr lang="en-US" sz="54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Auth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chemeClr val="bg1"/>
                </a:solidFill>
              </a:rPr>
              <a:t>HttpClient</a:t>
            </a:r>
            <a:endParaRPr lang="en-US" sz="5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RXJS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0" y="1062323"/>
            <a:ext cx="17759884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Breakout Room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404340" y="2171700"/>
            <a:ext cx="12381911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In the afternoon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Socks Admin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Reactive 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RXJS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Redux </a:t>
            </a:r>
            <a:r>
              <a:rPr lang="en-US" sz="6000" dirty="0">
                <a:solidFill>
                  <a:schemeClr val="bg1"/>
                </a:solidFill>
              </a:rPr>
              <a:t>(old)</a:t>
            </a:r>
            <a:endParaRPr lang="en-US" sz="80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FFFFFF"/>
                </a:solidFill>
                <a:latin typeface="Open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20</cp:revision>
  <dcterms:created xsi:type="dcterms:W3CDTF">2006-08-16T00:00:00Z</dcterms:created>
  <dcterms:modified xsi:type="dcterms:W3CDTF">2024-05-30T18:13:39Z</dcterms:modified>
  <dc:identifier>DAE4nIrG1s0</dc:identifier>
</cp:coreProperties>
</file>