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e2b7f208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e2b7f208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e2b7f2086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e2b7f208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e2b7f208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e2b7f208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e2b7f208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e2b7f208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e2b7f208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e2b7f208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e2b7f208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e2b7f208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e2b7f208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e2b7f208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e2b7f208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e2b7f208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e2b7f208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e2b7f208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32611983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3261198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2dfb04d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2dfb04d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e2b7f208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e2b7f20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dfb04da4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2dfb04da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2dfb04da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2dfb04da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e2b7f2086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e2b7f208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c8fba8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dc8fba8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dc8fba8c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dc8fba8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542300"/>
            <a:ext cx="8222100" cy="20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Proposition d’application et démonstration du potentiel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2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186" name="Google Shape;186;p2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2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8" name="Google Shape;188;p22"/>
          <p:cNvSpPr txBox="1"/>
          <p:nvPr/>
        </p:nvSpPr>
        <p:spPr>
          <a:xfrm>
            <a:off x="3197175" y="244225"/>
            <a:ext cx="3744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Après </a:t>
            </a: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nettoyage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75" y="725125"/>
            <a:ext cx="5946826" cy="25086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2100" y="0"/>
            <a:ext cx="45720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Deuxième</a:t>
            </a:r>
            <a:r>
              <a:rPr lang="fr"/>
              <a:t> idée d’application</a:t>
            </a:r>
            <a:endParaRPr/>
          </a:p>
        </p:txBody>
      </p:sp>
      <p:sp>
        <p:nvSpPr>
          <p:cNvPr id="195" name="Google Shape;195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4574100" y="1564500"/>
            <a:ext cx="451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Une application utilisant les aliments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Liée cela aux recettes (santé/nourriture)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Focus sur le score de nutrition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Fournir le nutriscore d’une recette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Proposer des aliments similaires avec un meilleur nutriscore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4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202" name="Google Shape;202;p2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4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24"/>
          <p:cNvSpPr txBox="1"/>
          <p:nvPr/>
        </p:nvSpPr>
        <p:spPr>
          <a:xfrm>
            <a:off x="3197175" y="244225"/>
            <a:ext cx="3744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analyse univariée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350" y="1015650"/>
            <a:ext cx="3990451" cy="2085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5650" y="3125150"/>
            <a:ext cx="2408350" cy="2010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8875" y="1031600"/>
            <a:ext cx="2421900" cy="2085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5350" y="3117474"/>
            <a:ext cx="2020150" cy="20260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5498" y="3125154"/>
            <a:ext cx="2020150" cy="201067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5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215" name="Google Shape;215;p2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5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7" name="Google Shape;217;p25"/>
          <p:cNvSpPr txBox="1"/>
          <p:nvPr/>
        </p:nvSpPr>
        <p:spPr>
          <a:xfrm>
            <a:off x="3197175" y="244225"/>
            <a:ext cx="3744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Principal Component Analysis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275" y="2161825"/>
            <a:ext cx="6446725" cy="2981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2075" y="244225"/>
            <a:ext cx="2201925" cy="1873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6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225" name="Google Shape;225;p2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6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7" name="Google Shape;227;p26"/>
          <p:cNvSpPr txBox="1"/>
          <p:nvPr/>
        </p:nvSpPr>
        <p:spPr>
          <a:xfrm>
            <a:off x="3197175" y="244225"/>
            <a:ext cx="3744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anova+tukey (nutrigrade)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200" y="994325"/>
            <a:ext cx="5976326" cy="22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7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234" name="Google Shape;234;p2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27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6" name="Google Shape;236;p27"/>
          <p:cNvSpPr txBox="1"/>
          <p:nvPr/>
        </p:nvSpPr>
        <p:spPr>
          <a:xfrm>
            <a:off x="3197175" y="244225"/>
            <a:ext cx="3744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Observation concernant l’application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2702450" y="984575"/>
            <a:ext cx="64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On a les données françaises(legaloculturel)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450" y="1384775"/>
            <a:ext cx="5200690" cy="2636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8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244" name="Google Shape;244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6" name="Google Shape;246;p28"/>
          <p:cNvSpPr txBox="1"/>
          <p:nvPr/>
        </p:nvSpPr>
        <p:spPr>
          <a:xfrm>
            <a:off x="3197175" y="244225"/>
            <a:ext cx="3744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Observation concernant l’application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2700925" y="984575"/>
            <a:ext cx="644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Nutriscore = calcul disponible en ligne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925" y="1528700"/>
            <a:ext cx="6443101" cy="36147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9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254" name="Google Shape;254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29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" name="Google Shape;256;p29"/>
          <p:cNvSpPr txBox="1"/>
          <p:nvPr/>
        </p:nvSpPr>
        <p:spPr>
          <a:xfrm>
            <a:off x="3197175" y="244225"/>
            <a:ext cx="3744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Observation concernant l’application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3197175" y="984575"/>
            <a:ext cx="32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Proof of Concept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900" y="1644225"/>
            <a:ext cx="6443100" cy="2392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0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264" name="Google Shape;264;p3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30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6" name="Google Shape;266;p30"/>
          <p:cNvSpPr txBox="1"/>
          <p:nvPr/>
        </p:nvSpPr>
        <p:spPr>
          <a:xfrm>
            <a:off x="3197175" y="244225"/>
            <a:ext cx="3744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Observation concernant l’application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450" y="984587"/>
            <a:ext cx="3196250" cy="1495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8" name="Google Shape;268;p30"/>
          <p:cNvSpPr txBox="1"/>
          <p:nvPr/>
        </p:nvSpPr>
        <p:spPr>
          <a:xfrm>
            <a:off x="5898700" y="984575"/>
            <a:ext cx="324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Observations: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On a les données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Produits français (legaloculturel)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Nutriscore = calcul disponible en ligne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2450" y="2506125"/>
            <a:ext cx="5200690" cy="2636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0" y="0"/>
            <a:ext cx="4572000" cy="17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Produit attendu et son évolution</a:t>
            </a:r>
            <a:endParaRPr/>
          </a:p>
        </p:txBody>
      </p:sp>
      <p:sp>
        <p:nvSpPr>
          <p:cNvPr id="275" name="Google Shape;275;p31"/>
          <p:cNvSpPr txBox="1"/>
          <p:nvPr>
            <p:ph idx="1" type="subTitle"/>
          </p:nvPr>
        </p:nvSpPr>
        <p:spPr>
          <a:xfrm>
            <a:off x="0" y="1785900"/>
            <a:ext cx="45720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produit que j’imagine apparaître et ses ramifications possibles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4572000" y="1387350"/>
            <a:ext cx="45720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affinage de l’application par: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régimes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aspect collaboratif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■"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IA comparative d’habitudes alimentaires (knn,useruser,useritem)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■"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prix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recettes	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usage de regex pour la liste des ingrédients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webcrapping four améliorer les bdd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assistant nutrition: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○"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informations nutritives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○"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conseils, recommandations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○"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réseau social cooking oriented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○"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plateforme d’étude statistique pour la santé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○"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Besoin</a:t>
            </a: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Agence Santé Publique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Appel à projet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Alimentation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Santé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6" name="Google Shape;96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Open Food Fact(OFF)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Jeu de données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Publique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Participatif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Nombreuses variables </a:t>
            </a:r>
            <a:endParaRPr sz="16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2" name="Google Shape;10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Application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Innovante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Basée sur les données OFF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Étayée</a:t>
            </a:r>
            <a:r>
              <a:rPr lang="fr" sz="1600"/>
              <a:t> par analyse et phase exploratoire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Ressources &amp; méthode de pensée</a:t>
            </a:r>
            <a:endParaRPr sz="2800"/>
          </a:p>
        </p:txBody>
      </p:sp>
      <p:grpSp>
        <p:nvGrpSpPr>
          <p:cNvPr id="111" name="Google Shape;111;p15"/>
          <p:cNvGrpSpPr/>
          <p:nvPr/>
        </p:nvGrpSpPr>
        <p:grpSpPr>
          <a:xfrm>
            <a:off x="6233075" y="945550"/>
            <a:ext cx="2927349" cy="2081400"/>
            <a:chOff x="5985325" y="1189775"/>
            <a:chExt cx="3215100" cy="2081400"/>
          </a:xfrm>
        </p:grpSpPr>
        <p:sp>
          <p:nvSpPr>
            <p:cNvPr id="112" name="Google Shape;112;p15"/>
            <p:cNvSpPr/>
            <p:nvPr/>
          </p:nvSpPr>
          <p:spPr>
            <a:xfrm>
              <a:off x="5985325" y="1189775"/>
              <a:ext cx="32151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Quelle méthode?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5985325" y="1858775"/>
              <a:ext cx="2836800" cy="14124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Découverte  du dataset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Nettoyage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Affinage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Tri des variables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Remplissage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Phase exploratoire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4" name="Google Shape;114;p15"/>
          <p:cNvSpPr/>
          <p:nvPr/>
        </p:nvSpPr>
        <p:spPr>
          <a:xfrm>
            <a:off x="-16425" y="945775"/>
            <a:ext cx="4702800" cy="669000"/>
          </a:xfrm>
          <a:prstGeom prst="homePlate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 seul dataset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5" name="Google Shape;115;p15"/>
          <p:cNvGrpSpPr/>
          <p:nvPr/>
        </p:nvGrpSpPr>
        <p:grpSpPr>
          <a:xfrm>
            <a:off x="4364700" y="945550"/>
            <a:ext cx="2198178" cy="2081325"/>
            <a:chOff x="2944222" y="1189775"/>
            <a:chExt cx="3889203" cy="2081325"/>
          </a:xfrm>
        </p:grpSpPr>
        <p:sp>
          <p:nvSpPr>
            <p:cNvPr id="116" name="Google Shape;116;p15"/>
            <p:cNvSpPr/>
            <p:nvPr/>
          </p:nvSpPr>
          <p:spPr>
            <a:xfrm>
              <a:off x="2944225" y="1189775"/>
              <a:ext cx="38892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Quelle application?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2944222" y="1859000"/>
              <a:ext cx="3305700" cy="14121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Construite au fur et à mesure de l’analyse du dataset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425" y="1614775"/>
            <a:ext cx="4381126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2100" y="1007250"/>
            <a:ext cx="45720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Première idée d’application</a:t>
            </a:r>
            <a:endParaRPr/>
          </a:p>
        </p:txBody>
      </p:sp>
      <p:sp>
        <p:nvSpPr>
          <p:cNvPr id="124" name="Google Shape;124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4574100" y="2769000"/>
            <a:ext cx="451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Une application utilisant les aliments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Pourquoi pas liée aux recettes?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Santé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Nourriture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0" y="4544700"/>
            <a:ext cx="1649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Démarche</a:t>
            </a:r>
            <a:endParaRPr/>
          </a:p>
        </p:txBody>
      </p:sp>
      <p:grpSp>
        <p:nvGrpSpPr>
          <p:cNvPr id="131" name="Google Shape;131;p17"/>
          <p:cNvGrpSpPr/>
          <p:nvPr/>
        </p:nvGrpSpPr>
        <p:grpSpPr>
          <a:xfrm>
            <a:off x="5632317" y="998288"/>
            <a:ext cx="3305700" cy="1648509"/>
            <a:chOff x="5632317" y="1189775"/>
            <a:chExt cx="3305700" cy="1648509"/>
          </a:xfrm>
        </p:grpSpPr>
        <p:sp>
          <p:nvSpPr>
            <p:cNvPr id="132" name="Google Shape;132;p1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Explorer et étayer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6167075" y="1858784"/>
              <a:ext cx="2247600" cy="9795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Indicateurs statistiques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PCA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ANOVA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0" y="998502"/>
            <a:ext cx="3546900" cy="3146711"/>
            <a:chOff x="0" y="1189989"/>
            <a:chExt cx="3546900" cy="3146711"/>
          </a:xfrm>
        </p:grpSpPr>
        <p:sp>
          <p:nvSpPr>
            <p:cNvPr id="135" name="Google Shape;135;p1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655350" y="1859000"/>
              <a:ext cx="2245800" cy="24777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p17"/>
          <p:cNvGrpSpPr/>
          <p:nvPr/>
        </p:nvGrpSpPr>
        <p:grpSpPr>
          <a:xfrm>
            <a:off x="2944204" y="998288"/>
            <a:ext cx="3305700" cy="2185813"/>
            <a:chOff x="2944204" y="1189775"/>
            <a:chExt cx="3305700" cy="2185813"/>
          </a:xfrm>
        </p:grpSpPr>
        <p:sp>
          <p:nvSpPr>
            <p:cNvPr id="138" name="Google Shape;138;p1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Créer un jeu d’étude propre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3263575" y="1858788"/>
              <a:ext cx="2557200" cy="15168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Variables claires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Donnée organisée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Gestion des données manquantes (Remplissage)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Tri des variables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0" name="Google Shape;140;p17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Méthode d’analyse exploratoire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146" name="Google Shape;146;p1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8" name="Google Shape;148;p18"/>
          <p:cNvSpPr txBox="1"/>
          <p:nvPr/>
        </p:nvSpPr>
        <p:spPr>
          <a:xfrm>
            <a:off x="3197175" y="244225"/>
            <a:ext cx="3744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Avant nettoyage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75" y="725125"/>
            <a:ext cx="5946825" cy="224065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500" y="2999500"/>
            <a:ext cx="2347500" cy="2143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2075" y="458951"/>
            <a:ext cx="2201925" cy="232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7175" y="2999925"/>
            <a:ext cx="3584825" cy="2143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2100" y="780600"/>
            <a:ext cx="45720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méthodes de nettoyage</a:t>
            </a:r>
            <a:endParaRPr/>
          </a:p>
        </p:txBody>
      </p:sp>
      <p:sp>
        <p:nvSpPr>
          <p:cNvPr id="158" name="Google Shape;158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4572000" y="2345100"/>
            <a:ext cx="4510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Suppression des colonnes/lignes vides, inutiles, aberrantes, ou en double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Filtrage sur la France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Lowering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Elimination des outliers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Corrélation -&gt; Remplissage: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Iterative Imputer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165" name="Google Shape;165;p2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7" name="Google Shape;167;p20"/>
          <p:cNvSpPr txBox="1"/>
          <p:nvPr/>
        </p:nvSpPr>
        <p:spPr>
          <a:xfrm>
            <a:off x="3197175" y="244225"/>
            <a:ext cx="3744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Avant nettoyage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75" y="1027675"/>
            <a:ext cx="4562475" cy="1190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176" y="2520850"/>
            <a:ext cx="5642024" cy="262265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1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175" name="Google Shape;175;p2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" name="Google Shape;177;p21"/>
          <p:cNvSpPr txBox="1"/>
          <p:nvPr/>
        </p:nvSpPr>
        <p:spPr>
          <a:xfrm>
            <a:off x="3197175" y="244225"/>
            <a:ext cx="3744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Remplissage (IterativeImputer &amp; KNN)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75" y="725125"/>
            <a:ext cx="4938274" cy="1806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175" y="2571750"/>
            <a:ext cx="4938274" cy="18060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1"/>
          <p:cNvSpPr txBox="1"/>
          <p:nvPr/>
        </p:nvSpPr>
        <p:spPr>
          <a:xfrm>
            <a:off x="2708400" y="4377800"/>
            <a:ext cx="643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Remarque: additives_n avec IterativeImputer, autre avec knn. Pas de modification statistique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