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2959f1e8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2959f1e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2959f1e8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2959f1e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2959f1e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2959f1e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29a707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29a707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2959f1e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2959f1e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29a7075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29a7075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3a6ec2445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3a6ec2445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6ec244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6ec244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3a6ec244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3a6ec244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3a6ec2445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3a6ec2445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3a6ec244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3a6ec244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959f1e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2959f1e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54c058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e54c058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2959f1e8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2959f1e8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2959f1e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2959f1e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9000" y="1885950"/>
            <a:ext cx="4480500" cy="1371600"/>
          </a:xfrm>
          <a:prstGeom prst="rect">
            <a:avLst/>
          </a:prstGeom>
          <a:ln cap="flat" cmpd="sng" w="28575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Déployez un Modèle dans le Cloud</a:t>
            </a:r>
            <a:endParaRPr sz="30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100" y="3419850"/>
            <a:ext cx="2046275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4294967295" type="body"/>
          </p:nvPr>
        </p:nvSpPr>
        <p:spPr>
          <a:xfrm>
            <a:off x="138775" y="1603650"/>
            <a:ext cx="1542000" cy="28221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Data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Cloud &amp; AWS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BigData </a:t>
            </a:r>
            <a:r>
              <a:rPr lang="fr" sz="1000">
                <a:solidFill>
                  <a:schemeClr val="lt1"/>
                </a:solidFill>
              </a:rPr>
              <a:t>&amp; Spark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38" y="217837"/>
            <a:ext cx="2597651" cy="1251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125" y="2601850"/>
            <a:ext cx="1333800" cy="6925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125" y="1713637"/>
            <a:ext cx="1211650" cy="8882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4600" y="3609550"/>
            <a:ext cx="5037151" cy="12986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0774" y="213250"/>
            <a:ext cx="2597652" cy="126078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4013" y="1750313"/>
            <a:ext cx="1731175" cy="164287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5539" y="2118275"/>
            <a:ext cx="1614179" cy="9069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513" y="193175"/>
            <a:ext cx="1314614" cy="1639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525" y="193175"/>
            <a:ext cx="1533025" cy="16390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13" y="1886913"/>
            <a:ext cx="1533025" cy="806075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9263" y="3311325"/>
            <a:ext cx="2149107" cy="1639000"/>
          </a:xfrm>
          <a:prstGeom prst="rect">
            <a:avLst/>
          </a:prstGeom>
          <a:noFill/>
          <a:ln cap="flat" cmpd="sng" w="19050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354" name="Google Shape;354;p24"/>
          <p:cNvCxnSpPr>
            <a:stCxn id="351" idx="3"/>
            <a:endCxn id="350" idx="1"/>
          </p:cNvCxnSpPr>
          <p:nvPr/>
        </p:nvCxnSpPr>
        <p:spPr>
          <a:xfrm>
            <a:off x="4725550" y="1012675"/>
            <a:ext cx="1325100" cy="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5" name="Google Shape;355;p24"/>
          <p:cNvCxnSpPr>
            <a:stCxn id="352" idx="2"/>
            <a:endCxn id="353" idx="0"/>
          </p:cNvCxnSpPr>
          <p:nvPr/>
        </p:nvCxnSpPr>
        <p:spPr>
          <a:xfrm>
            <a:off x="3959025" y="2692988"/>
            <a:ext cx="14700" cy="618300"/>
          </a:xfrm>
          <a:prstGeom prst="straightConnector1">
            <a:avLst/>
          </a:prstGeom>
          <a:noFill/>
          <a:ln cap="flat" cmpd="sng" w="19050">
            <a:solidFill>
              <a:srgbClr val="9FC5E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24"/>
          <p:cNvSpPr txBox="1"/>
          <p:nvPr/>
        </p:nvSpPr>
        <p:spPr>
          <a:xfrm>
            <a:off x="5048363" y="546175"/>
            <a:ext cx="566100" cy="400200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  <a:latin typeface="Nunito"/>
                <a:ea typeface="Nunito"/>
                <a:cs typeface="Nunito"/>
                <a:sym typeface="Nunito"/>
              </a:rPr>
              <a:t>IAM</a:t>
            </a:r>
            <a:endParaRPr>
              <a:solidFill>
                <a:srgbClr val="B4A7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7" name="Google Shape;357;p24"/>
          <p:cNvCxnSpPr>
            <a:endCxn id="353" idx="1"/>
          </p:cNvCxnSpPr>
          <p:nvPr/>
        </p:nvCxnSpPr>
        <p:spPr>
          <a:xfrm rot="5400000">
            <a:off x="1509213" y="2445275"/>
            <a:ext cx="3075600" cy="295500"/>
          </a:xfrm>
          <a:prstGeom prst="bentConnector4">
            <a:avLst>
              <a:gd fmla="val 2" name="adj1"/>
              <a:gd fmla="val 180584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8" name="Google Shape;358;p24"/>
          <p:cNvSpPr txBox="1"/>
          <p:nvPr/>
        </p:nvSpPr>
        <p:spPr>
          <a:xfrm>
            <a:off x="2062050" y="2394750"/>
            <a:ext cx="496200" cy="354000"/>
          </a:xfrm>
          <a:prstGeom prst="rect">
            <a:avLst/>
          </a:prstGeom>
          <a:noFill/>
          <a:ln cap="flat" cmpd="sng" w="19050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SSH</a:t>
            </a:r>
            <a:endParaRPr sz="1100">
              <a:solidFill>
                <a:srgbClr val="9FC5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4780250" y="2036025"/>
            <a:ext cx="496200" cy="5079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@IP</a:t>
            </a:r>
            <a:endParaRPr sz="7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(elastic)</a:t>
            </a:r>
            <a:endParaRPr sz="7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:8888</a:t>
            </a:r>
            <a:endParaRPr sz="7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1828674" y="193175"/>
            <a:ext cx="1314600" cy="6003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EC2 - t2.medium</a:t>
            </a:r>
            <a:endParaRPr sz="9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Ubuntu 18.04</a:t>
            </a:r>
            <a:endParaRPr sz="9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9CB9C"/>
                </a:solidFill>
                <a:latin typeface="Nunito"/>
                <a:ea typeface="Nunito"/>
                <a:cs typeface="Nunito"/>
                <a:sym typeface="Nunito"/>
              </a:rPr>
              <a:t>2vCPU - 4GO RAM</a:t>
            </a:r>
            <a:endParaRPr sz="9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6050500" y="1905200"/>
            <a:ext cx="1314600" cy="769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S3</a:t>
            </a:r>
            <a:endParaRPr sz="11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unito"/>
              <a:buChar char="❏"/>
            </a:pPr>
            <a:r>
              <a:rPr lang="fr" sz="9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Images</a:t>
            </a:r>
            <a:endParaRPr sz="9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unito"/>
              <a:buChar char="❏"/>
            </a:pPr>
            <a:r>
              <a:rPr lang="fr" sz="9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Résultats PCA</a:t>
            </a:r>
            <a:endParaRPr sz="9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4"/>
          <p:cNvSpPr txBox="1"/>
          <p:nvPr>
            <p:ph idx="4294967295" type="body"/>
          </p:nvPr>
        </p:nvSpPr>
        <p:spPr>
          <a:xfrm>
            <a:off x="138775" y="1603650"/>
            <a:ext cx="1542000" cy="28221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Data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Cloud &amp; AWS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Big Data &amp; Spark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Architecture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8162550" y="693650"/>
            <a:ext cx="8190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8162550" y="1294026"/>
            <a:ext cx="8190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EC2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8162550" y="1894401"/>
            <a:ext cx="8190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Jupyter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162550" y="2494777"/>
            <a:ext cx="8190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7" name="Google Shape;367;p24"/>
          <p:cNvCxnSpPr>
            <a:stCxn id="363" idx="2"/>
            <a:endCxn id="364" idx="0"/>
          </p:cNvCxnSpPr>
          <p:nvPr/>
        </p:nvCxnSpPr>
        <p:spPr>
          <a:xfrm>
            <a:off x="8572050" y="1093850"/>
            <a:ext cx="0" cy="200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4"/>
          <p:cNvCxnSpPr>
            <a:stCxn id="364" idx="2"/>
          </p:cNvCxnSpPr>
          <p:nvPr/>
        </p:nvCxnSpPr>
        <p:spPr>
          <a:xfrm>
            <a:off x="8572050" y="1694226"/>
            <a:ext cx="0" cy="200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4"/>
          <p:cNvCxnSpPr>
            <a:stCxn id="365" idx="2"/>
          </p:cNvCxnSpPr>
          <p:nvPr/>
        </p:nvCxnSpPr>
        <p:spPr>
          <a:xfrm>
            <a:off x="8572050" y="2294601"/>
            <a:ext cx="0" cy="200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4"/>
          <p:cNvSpPr txBox="1"/>
          <p:nvPr/>
        </p:nvSpPr>
        <p:spPr>
          <a:xfrm>
            <a:off x="8000100" y="0"/>
            <a:ext cx="11439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Parcours de la donnée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1" name="Google Shape;371;p24"/>
          <p:cNvCxnSpPr/>
          <p:nvPr/>
        </p:nvCxnSpPr>
        <p:spPr>
          <a:xfrm>
            <a:off x="7730675" y="21275"/>
            <a:ext cx="54600" cy="513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des Images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idx="4294967295" type="body"/>
          </p:nvPr>
        </p:nvSpPr>
        <p:spPr>
          <a:xfrm>
            <a:off x="138775" y="1603650"/>
            <a:ext cx="1542000" cy="28221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Data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Cloud &amp; AWS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Big Data &amp; Spark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Architecture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Traitement des Images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5837175" y="2104275"/>
            <a:ext cx="1070100" cy="400200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RESNET50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4170750" y="157675"/>
            <a:ext cx="8043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IMAGE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2087184" y="1203450"/>
            <a:ext cx="1372800" cy="4002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RESIZE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7676850" y="1203450"/>
            <a:ext cx="1259700" cy="4002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Pandas_UDF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5685825" y="1203438"/>
            <a:ext cx="1372800" cy="4002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PREPROCESS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3886509" y="1203450"/>
            <a:ext cx="1372800" cy="4002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3736050" y="2104275"/>
            <a:ext cx="1668600" cy="400200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PREDICT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9" name="Google Shape;389;p26"/>
          <p:cNvCxnSpPr>
            <a:stCxn id="383" idx="2"/>
          </p:cNvCxnSpPr>
          <p:nvPr/>
        </p:nvCxnSpPr>
        <p:spPr>
          <a:xfrm>
            <a:off x="4572900" y="557875"/>
            <a:ext cx="1800" cy="57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" name="Google Shape;390;p26"/>
          <p:cNvCxnSpPr>
            <a:stCxn id="385" idx="1"/>
            <a:endCxn id="391" idx="3"/>
          </p:cNvCxnSpPr>
          <p:nvPr/>
        </p:nvCxnSpPr>
        <p:spPr>
          <a:xfrm rot="10800000">
            <a:off x="7128450" y="1403550"/>
            <a:ext cx="5484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2" name="Google Shape;392;p26"/>
          <p:cNvCxnSpPr>
            <a:stCxn id="382" idx="1"/>
            <a:endCxn id="388" idx="3"/>
          </p:cNvCxnSpPr>
          <p:nvPr/>
        </p:nvCxnSpPr>
        <p:spPr>
          <a:xfrm rot="10800000">
            <a:off x="5404575" y="2304375"/>
            <a:ext cx="432600" cy="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3" name="Google Shape;393;p26"/>
          <p:cNvCxnSpPr>
            <a:stCxn id="384" idx="3"/>
            <a:endCxn id="387" idx="1"/>
          </p:cNvCxnSpPr>
          <p:nvPr/>
        </p:nvCxnSpPr>
        <p:spPr>
          <a:xfrm>
            <a:off x="3459984" y="1403550"/>
            <a:ext cx="4266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26"/>
          <p:cNvCxnSpPr>
            <a:stCxn id="387" idx="3"/>
            <a:endCxn id="386" idx="1"/>
          </p:cNvCxnSpPr>
          <p:nvPr/>
        </p:nvCxnSpPr>
        <p:spPr>
          <a:xfrm>
            <a:off x="5259309" y="1403550"/>
            <a:ext cx="4266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403" y="184703"/>
            <a:ext cx="2890725" cy="801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613" y="1865350"/>
            <a:ext cx="1952500" cy="878050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97" name="Google Shape;397;p26"/>
          <p:cNvSpPr txBox="1"/>
          <p:nvPr/>
        </p:nvSpPr>
        <p:spPr>
          <a:xfrm>
            <a:off x="3569700" y="3682675"/>
            <a:ext cx="2008200" cy="4002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 SCALING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4035300" y="4471875"/>
            <a:ext cx="1070100" cy="400200"/>
          </a:xfrm>
          <a:prstGeom prst="rect">
            <a:avLst/>
          </a:prstGeom>
          <a:noFill/>
          <a:ln cap="flat" cmpd="sng" w="19050">
            <a:solidFill>
              <a:srgbClr val="D5A6B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PCA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825900" y="2893475"/>
            <a:ext cx="1495800" cy="4002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ARRAY TO VEC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0" name="Google Shape;400;p26"/>
          <p:cNvCxnSpPr>
            <a:stCxn id="401" idx="2"/>
            <a:endCxn id="388" idx="0"/>
          </p:cNvCxnSpPr>
          <p:nvPr/>
        </p:nvCxnSpPr>
        <p:spPr>
          <a:xfrm>
            <a:off x="4570350" y="1715175"/>
            <a:ext cx="0" cy="389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26"/>
          <p:cNvCxnSpPr>
            <a:stCxn id="388" idx="2"/>
            <a:endCxn id="399" idx="0"/>
          </p:cNvCxnSpPr>
          <p:nvPr/>
        </p:nvCxnSpPr>
        <p:spPr>
          <a:xfrm>
            <a:off x="4570350" y="2504475"/>
            <a:ext cx="3600" cy="3891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26"/>
          <p:cNvCxnSpPr>
            <a:stCxn id="399" idx="2"/>
            <a:endCxn id="397" idx="0"/>
          </p:cNvCxnSpPr>
          <p:nvPr/>
        </p:nvCxnSpPr>
        <p:spPr>
          <a:xfrm>
            <a:off x="4573800" y="3293675"/>
            <a:ext cx="0" cy="389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26"/>
          <p:cNvCxnSpPr>
            <a:stCxn id="397" idx="2"/>
            <a:endCxn id="398" idx="0"/>
          </p:cNvCxnSpPr>
          <p:nvPr/>
        </p:nvCxnSpPr>
        <p:spPr>
          <a:xfrm flipH="1">
            <a:off x="4570500" y="4082875"/>
            <a:ext cx="3300" cy="389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05" name="Google Shape;4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062" y="4427250"/>
            <a:ext cx="2107950" cy="489450"/>
          </a:xfrm>
          <a:prstGeom prst="rect">
            <a:avLst/>
          </a:prstGeom>
          <a:noFill/>
          <a:ln cap="flat" cmpd="sng" w="19050">
            <a:solidFill>
              <a:srgbClr val="D5A6BD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406" name="Google Shape;40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675" y="2893475"/>
            <a:ext cx="2700875" cy="2168750"/>
          </a:xfrm>
          <a:prstGeom prst="rect">
            <a:avLst/>
          </a:prstGeom>
          <a:noFill/>
          <a:ln cap="flat" cmpd="sng" w="19050">
            <a:solidFill>
              <a:srgbClr val="D5A6BD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07" name="Google Shape;407;p26"/>
          <p:cNvSpPr txBox="1"/>
          <p:nvPr/>
        </p:nvSpPr>
        <p:spPr>
          <a:xfrm>
            <a:off x="2002500" y="1136575"/>
            <a:ext cx="5140800" cy="5787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et Recommandations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/>
        </p:nvSpPr>
        <p:spPr>
          <a:xfrm>
            <a:off x="1122150" y="2684500"/>
            <a:ext cx="6899700" cy="126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Plus d’images à intégrer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Instance plus puissante et réseau de machines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EMR (déploiement de clusters avec aws [automatisation])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Poursuivre les étapes pour développer un modèle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Pousser via une API pour l’application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1122150" y="1180275"/>
            <a:ext cx="68997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Premières briques Cloud/BigData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❏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Premiers Traitements d’images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3348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Plan de Présentation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598575"/>
            <a:ext cx="3430500" cy="39330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Cloud &amp; AWS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Big Data &amp; Spark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Architecture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Traitement des Images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fr" sz="1600">
                <a:solidFill>
                  <a:schemeClr val="lt1"/>
                </a:solidFill>
              </a:rPr>
              <a:t>Conclusion &amp; Recommandations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303800" y="4067501"/>
            <a:ext cx="3430500" cy="464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Axes principaux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b</a:t>
            </a:r>
            <a:r>
              <a:rPr lang="fr">
                <a:solidFill>
                  <a:schemeClr val="lt1"/>
                </a:solidFill>
              </a:rPr>
              <a:t>esoin et la ressource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2874900" cy="25416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Besoin</a:t>
            </a:r>
            <a:endParaRPr sz="16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Paul- Fruits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Classification de fruits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Cloud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Pré-traitement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5459250" y="1990050"/>
            <a:ext cx="2874900" cy="25416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Ressources</a:t>
            </a:r>
            <a:endParaRPr sz="16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Fruits! Dataset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Cloud AWS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Connaissances Machine Learning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Volonté d’apprendre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75" y="2778238"/>
            <a:ext cx="1280550" cy="96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4294967295" type="body"/>
          </p:nvPr>
        </p:nvSpPr>
        <p:spPr>
          <a:xfrm>
            <a:off x="138775" y="1603650"/>
            <a:ext cx="1542000" cy="28221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❏"/>
            </a:pPr>
            <a:r>
              <a:rPr lang="fr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63" y="47900"/>
            <a:ext cx="4547152" cy="29051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579" y="848417"/>
            <a:ext cx="1304100" cy="130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325" y="3098050"/>
            <a:ext cx="4286250" cy="17430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Cloud &amp; AWS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4294967295" type="body"/>
          </p:nvPr>
        </p:nvSpPr>
        <p:spPr>
          <a:xfrm>
            <a:off x="138775" y="1603650"/>
            <a:ext cx="1542000" cy="2822100"/>
          </a:xfrm>
          <a:prstGeom prst="rect">
            <a:avLst/>
          </a:prstGeom>
          <a:ln cap="flat" cmpd="sng" w="2857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Data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❏"/>
            </a:pPr>
            <a:r>
              <a:rPr lang="fr" sz="1000">
                <a:solidFill>
                  <a:schemeClr val="lt1"/>
                </a:solidFill>
              </a:rPr>
              <a:t>Cloud &amp; </a:t>
            </a:r>
            <a:r>
              <a:rPr lang="fr" sz="1000">
                <a:solidFill>
                  <a:schemeClr val="lt1"/>
                </a:solidFill>
              </a:rPr>
              <a:t>AWS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26" y="1603650"/>
            <a:ext cx="4473498" cy="251634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136" y="1603638"/>
            <a:ext cx="2143125" cy="21431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Data &amp; PySpark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