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7081B3-D5F5-40D0-BD1C-A7240F187996}" v="5" dt="2024-05-22T08:07:42.5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5" d="100"/>
          <a:sy n="95" d="100"/>
        </p:scale>
        <p:origin x="2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tie Venter" userId="17d1df70-4bd5-466d-9d25-c1051433142b" providerId="ADAL" clId="{1B7081B3-D5F5-40D0-BD1C-A7240F187996}"/>
    <pc:docChg chg="undo custSel addSld delSld modSld sldOrd">
      <pc:chgData name="Bertie Venter" userId="17d1df70-4bd5-466d-9d25-c1051433142b" providerId="ADAL" clId="{1B7081B3-D5F5-40D0-BD1C-A7240F187996}" dt="2024-05-22T08:14:55.187" v="1325" actId="403"/>
      <pc:docMkLst>
        <pc:docMk/>
      </pc:docMkLst>
      <pc:sldChg chg="modSp mod">
        <pc:chgData name="Bertie Venter" userId="17d1df70-4bd5-466d-9d25-c1051433142b" providerId="ADAL" clId="{1B7081B3-D5F5-40D0-BD1C-A7240F187996}" dt="2024-05-22T08:14:55.187" v="1325" actId="403"/>
        <pc:sldMkLst>
          <pc:docMk/>
          <pc:sldMk cId="728435120" sldId="256"/>
        </pc:sldMkLst>
        <pc:spChg chg="mod">
          <ac:chgData name="Bertie Venter" userId="17d1df70-4bd5-466d-9d25-c1051433142b" providerId="ADAL" clId="{1B7081B3-D5F5-40D0-BD1C-A7240F187996}" dt="2024-05-22T08:07:42.567" v="1301"/>
          <ac:spMkLst>
            <pc:docMk/>
            <pc:sldMk cId="728435120" sldId="256"/>
            <ac:spMk id="2" creationId="{0C207C9F-EF0E-2AAA-0CDC-458E5A2E9F47}"/>
          </ac:spMkLst>
        </pc:spChg>
        <pc:spChg chg="mod">
          <ac:chgData name="Bertie Venter" userId="17d1df70-4bd5-466d-9d25-c1051433142b" providerId="ADAL" clId="{1B7081B3-D5F5-40D0-BD1C-A7240F187996}" dt="2024-05-22T08:14:55.187" v="1325" actId="403"/>
          <ac:spMkLst>
            <pc:docMk/>
            <pc:sldMk cId="728435120" sldId="256"/>
            <ac:spMk id="3" creationId="{8C0862BA-56A8-19DE-72EE-9173F4044C2D}"/>
          </ac:spMkLst>
        </pc:spChg>
      </pc:sldChg>
      <pc:sldChg chg="modSp mod">
        <pc:chgData name="Bertie Venter" userId="17d1df70-4bd5-466d-9d25-c1051433142b" providerId="ADAL" clId="{1B7081B3-D5F5-40D0-BD1C-A7240F187996}" dt="2024-05-22T08:08:21.103" v="1309" actId="403"/>
        <pc:sldMkLst>
          <pc:docMk/>
          <pc:sldMk cId="2763924609" sldId="257"/>
        </pc:sldMkLst>
        <pc:spChg chg="mod">
          <ac:chgData name="Bertie Venter" userId="17d1df70-4bd5-466d-9d25-c1051433142b" providerId="ADAL" clId="{1B7081B3-D5F5-40D0-BD1C-A7240F187996}" dt="2024-05-22T08:08:10.320" v="1306" actId="14100"/>
          <ac:spMkLst>
            <pc:docMk/>
            <pc:sldMk cId="2763924609" sldId="257"/>
            <ac:spMk id="2" creationId="{594EC06B-B14C-92EB-4A4D-5E4CCFE64718}"/>
          </ac:spMkLst>
        </pc:spChg>
        <pc:spChg chg="mod">
          <ac:chgData name="Bertie Venter" userId="17d1df70-4bd5-466d-9d25-c1051433142b" providerId="ADAL" clId="{1B7081B3-D5F5-40D0-BD1C-A7240F187996}" dt="2024-05-22T08:08:21.103" v="1309" actId="403"/>
          <ac:spMkLst>
            <pc:docMk/>
            <pc:sldMk cId="2763924609" sldId="257"/>
            <ac:spMk id="3" creationId="{AA781B25-4716-15DB-B188-AA61868F137B}"/>
          </ac:spMkLst>
        </pc:spChg>
      </pc:sldChg>
      <pc:sldChg chg="addSp delSp modSp mod">
        <pc:chgData name="Bertie Venter" userId="17d1df70-4bd5-466d-9d25-c1051433142b" providerId="ADAL" clId="{1B7081B3-D5F5-40D0-BD1C-A7240F187996}" dt="2024-05-22T08:09:40.802" v="1323" actId="207"/>
        <pc:sldMkLst>
          <pc:docMk/>
          <pc:sldMk cId="1953027605" sldId="258"/>
        </pc:sldMkLst>
        <pc:spChg chg="mod">
          <ac:chgData name="Bertie Venter" userId="17d1df70-4bd5-466d-9d25-c1051433142b" providerId="ADAL" clId="{1B7081B3-D5F5-40D0-BD1C-A7240F187996}" dt="2024-05-22T08:08:36.198" v="1310" actId="14100"/>
          <ac:spMkLst>
            <pc:docMk/>
            <pc:sldMk cId="1953027605" sldId="258"/>
            <ac:spMk id="2" creationId="{C50A5623-0EC9-4A88-78F1-69AFBA59FFD2}"/>
          </ac:spMkLst>
        </pc:spChg>
        <pc:spChg chg="add del mod">
          <ac:chgData name="Bertie Venter" userId="17d1df70-4bd5-466d-9d25-c1051433142b" providerId="ADAL" clId="{1B7081B3-D5F5-40D0-BD1C-A7240F187996}" dt="2024-05-22T08:09:40.802" v="1323" actId="207"/>
          <ac:spMkLst>
            <pc:docMk/>
            <pc:sldMk cId="1953027605" sldId="258"/>
            <ac:spMk id="3" creationId="{FD9D215C-2A6B-E8C2-3DE7-BD346240C329}"/>
          </ac:spMkLst>
        </pc:spChg>
        <pc:spChg chg="mod">
          <ac:chgData name="Bertie Venter" userId="17d1df70-4bd5-466d-9d25-c1051433142b" providerId="ADAL" clId="{1B7081B3-D5F5-40D0-BD1C-A7240F187996}" dt="2024-05-22T08:08:46.285" v="1311" actId="207"/>
          <ac:spMkLst>
            <pc:docMk/>
            <pc:sldMk cId="1953027605" sldId="258"/>
            <ac:spMk id="7" creationId="{48758FD7-9A93-55BD-456D-DF2D3C3A18B6}"/>
          </ac:spMkLst>
        </pc:spChg>
        <pc:spChg chg="mod">
          <ac:chgData name="Bertie Venter" userId="17d1df70-4bd5-466d-9d25-c1051433142b" providerId="ADAL" clId="{1B7081B3-D5F5-40D0-BD1C-A7240F187996}" dt="2024-05-03T09:40:40.242" v="1295" actId="1076"/>
          <ac:spMkLst>
            <pc:docMk/>
            <pc:sldMk cId="1953027605" sldId="258"/>
            <ac:spMk id="8" creationId="{79DDB43C-C67C-2A5C-430E-B334D140E6B8}"/>
          </ac:spMkLst>
        </pc:spChg>
        <pc:spChg chg="mod">
          <ac:chgData name="Bertie Venter" userId="17d1df70-4bd5-466d-9d25-c1051433142b" providerId="ADAL" clId="{1B7081B3-D5F5-40D0-BD1C-A7240F187996}" dt="2024-05-03T09:40:29.879" v="1294" actId="20577"/>
          <ac:spMkLst>
            <pc:docMk/>
            <pc:sldMk cId="1953027605" sldId="258"/>
            <ac:spMk id="9" creationId="{CBC0D0B8-4AF7-1B81-E76C-F00C5080565A}"/>
          </ac:spMkLst>
        </pc:spChg>
        <pc:spChg chg="add mod">
          <ac:chgData name="Bertie Venter" userId="17d1df70-4bd5-466d-9d25-c1051433142b" providerId="ADAL" clId="{1B7081B3-D5F5-40D0-BD1C-A7240F187996}" dt="2024-05-22T08:09:39.055" v="1322" actId="207"/>
          <ac:spMkLst>
            <pc:docMk/>
            <pc:sldMk cId="1953027605" sldId="258"/>
            <ac:spMk id="10" creationId="{DCDB58E7-57C5-985B-00EC-4C6242D0959A}"/>
          </ac:spMkLst>
        </pc:spChg>
        <pc:spChg chg="add mod">
          <ac:chgData name="Bertie Venter" userId="17d1df70-4bd5-466d-9d25-c1051433142b" providerId="ADAL" clId="{1B7081B3-D5F5-40D0-BD1C-A7240F187996}" dt="2024-05-22T08:09:34.121" v="1321" actId="207"/>
          <ac:spMkLst>
            <pc:docMk/>
            <pc:sldMk cId="1953027605" sldId="258"/>
            <ac:spMk id="11" creationId="{4B092B10-8D03-25DE-D572-A87753F10E0E}"/>
          </ac:spMkLst>
        </pc:spChg>
        <pc:picChg chg="del mod">
          <ac:chgData name="Bertie Venter" userId="17d1df70-4bd5-466d-9d25-c1051433142b" providerId="ADAL" clId="{1B7081B3-D5F5-40D0-BD1C-A7240F187996}" dt="2024-05-03T09:09:30.461" v="310" actId="478"/>
          <ac:picMkLst>
            <pc:docMk/>
            <pc:sldMk cId="1953027605" sldId="258"/>
            <ac:picMk id="4" creationId="{663D6DBF-88ED-144B-1A0F-CF797A89C90D}"/>
          </ac:picMkLst>
        </pc:picChg>
        <pc:picChg chg="del">
          <ac:chgData name="Bertie Venter" userId="17d1df70-4bd5-466d-9d25-c1051433142b" providerId="ADAL" clId="{1B7081B3-D5F5-40D0-BD1C-A7240F187996}" dt="2024-05-03T09:10:07.750" v="321" actId="478"/>
          <ac:picMkLst>
            <pc:docMk/>
            <pc:sldMk cId="1953027605" sldId="258"/>
            <ac:picMk id="5" creationId="{36837905-5424-B748-EBD4-AA3E219B1E3F}"/>
          </ac:picMkLst>
        </pc:picChg>
        <pc:picChg chg="del">
          <ac:chgData name="Bertie Venter" userId="17d1df70-4bd5-466d-9d25-c1051433142b" providerId="ADAL" clId="{1B7081B3-D5F5-40D0-BD1C-A7240F187996}" dt="2024-05-03T09:17:25.713" v="668" actId="478"/>
          <ac:picMkLst>
            <pc:docMk/>
            <pc:sldMk cId="1953027605" sldId="258"/>
            <ac:picMk id="6" creationId="{51FDCEBB-4E8C-A30A-C92B-C53046AF3CB2}"/>
          </ac:picMkLst>
        </pc:picChg>
      </pc:sldChg>
      <pc:sldChg chg="delSp modSp new del mod">
        <pc:chgData name="Bertie Venter" userId="17d1df70-4bd5-466d-9d25-c1051433142b" providerId="ADAL" clId="{1B7081B3-D5F5-40D0-BD1C-A7240F187996}" dt="2024-03-27T13:12:56.216" v="18" actId="47"/>
        <pc:sldMkLst>
          <pc:docMk/>
          <pc:sldMk cId="3293345057" sldId="259"/>
        </pc:sldMkLst>
        <pc:spChg chg="mod">
          <ac:chgData name="Bertie Venter" userId="17d1df70-4bd5-466d-9d25-c1051433142b" providerId="ADAL" clId="{1B7081B3-D5F5-40D0-BD1C-A7240F187996}" dt="2024-03-27T13:11:33.337" v="17" actId="14100"/>
          <ac:spMkLst>
            <pc:docMk/>
            <pc:sldMk cId="3293345057" sldId="259"/>
            <ac:spMk id="2" creationId="{166E0F43-5078-D96B-6CA2-DCB8CD4BDDBB}"/>
          </ac:spMkLst>
        </pc:spChg>
        <pc:spChg chg="del">
          <ac:chgData name="Bertie Venter" userId="17d1df70-4bd5-466d-9d25-c1051433142b" providerId="ADAL" clId="{1B7081B3-D5F5-40D0-BD1C-A7240F187996}" dt="2024-03-27T13:11:06.649" v="1" actId="478"/>
          <ac:spMkLst>
            <pc:docMk/>
            <pc:sldMk cId="3293345057" sldId="259"/>
            <ac:spMk id="3" creationId="{E9231013-6D64-8C67-3FA4-B73988DED621}"/>
          </ac:spMkLst>
        </pc:spChg>
      </pc:sldChg>
      <pc:sldChg chg="modSp new del mod modShow">
        <pc:chgData name="Bertie Venter" userId="17d1df70-4bd5-466d-9d25-c1051433142b" providerId="ADAL" clId="{1B7081B3-D5F5-40D0-BD1C-A7240F187996}" dt="2024-05-03T09:41:07.308" v="1300" actId="47"/>
        <pc:sldMkLst>
          <pc:docMk/>
          <pc:sldMk cId="3375981392" sldId="259"/>
        </pc:sldMkLst>
        <pc:spChg chg="mod">
          <ac:chgData name="Bertie Venter" userId="17d1df70-4bd5-466d-9d25-c1051433142b" providerId="ADAL" clId="{1B7081B3-D5F5-40D0-BD1C-A7240F187996}" dt="2024-03-27T13:13:55.217" v="33" actId="20577"/>
          <ac:spMkLst>
            <pc:docMk/>
            <pc:sldMk cId="3375981392" sldId="259"/>
            <ac:spMk id="2" creationId="{2B094230-0D80-FF1A-F264-3C1D40F21F35}"/>
          </ac:spMkLst>
        </pc:spChg>
        <pc:spChg chg="mod">
          <ac:chgData name="Bertie Venter" userId="17d1df70-4bd5-466d-9d25-c1051433142b" providerId="ADAL" clId="{1B7081B3-D5F5-40D0-BD1C-A7240F187996}" dt="2024-03-27T13:13:56.695" v="35" actId="27636"/>
          <ac:spMkLst>
            <pc:docMk/>
            <pc:sldMk cId="3375981392" sldId="259"/>
            <ac:spMk id="3" creationId="{20BB6FE7-72B1-27B6-289D-A2C601CA0D9B}"/>
          </ac:spMkLst>
        </pc:spChg>
      </pc:sldChg>
      <pc:sldChg chg="modSp new del mod modShow">
        <pc:chgData name="Bertie Venter" userId="17d1df70-4bd5-466d-9d25-c1051433142b" providerId="ADAL" clId="{1B7081B3-D5F5-40D0-BD1C-A7240F187996}" dt="2024-05-03T09:41:07.308" v="1300" actId="47"/>
        <pc:sldMkLst>
          <pc:docMk/>
          <pc:sldMk cId="2913377683" sldId="260"/>
        </pc:sldMkLst>
        <pc:spChg chg="mod">
          <ac:chgData name="Bertie Venter" userId="17d1df70-4bd5-466d-9d25-c1051433142b" providerId="ADAL" clId="{1B7081B3-D5F5-40D0-BD1C-A7240F187996}" dt="2024-03-27T13:14:48.033" v="40" actId="20577"/>
          <ac:spMkLst>
            <pc:docMk/>
            <pc:sldMk cId="2913377683" sldId="260"/>
            <ac:spMk id="2" creationId="{CE700B88-258E-6436-899A-0C063995F8B7}"/>
          </ac:spMkLst>
        </pc:spChg>
        <pc:spChg chg="mod">
          <ac:chgData name="Bertie Venter" userId="17d1df70-4bd5-466d-9d25-c1051433142b" providerId="ADAL" clId="{1B7081B3-D5F5-40D0-BD1C-A7240F187996}" dt="2024-03-27T13:14:49.326" v="42" actId="27636"/>
          <ac:spMkLst>
            <pc:docMk/>
            <pc:sldMk cId="2913377683" sldId="260"/>
            <ac:spMk id="3" creationId="{8364E175-116C-A449-8D0D-EE5B5596172A}"/>
          </ac:spMkLst>
        </pc:spChg>
      </pc:sldChg>
      <pc:sldChg chg="modSp new del mod ord modShow">
        <pc:chgData name="Bertie Venter" userId="17d1df70-4bd5-466d-9d25-c1051433142b" providerId="ADAL" clId="{1B7081B3-D5F5-40D0-BD1C-A7240F187996}" dt="2024-05-03T09:41:07.308" v="1300" actId="47"/>
        <pc:sldMkLst>
          <pc:docMk/>
          <pc:sldMk cId="3064403882" sldId="261"/>
        </pc:sldMkLst>
        <pc:spChg chg="mod">
          <ac:chgData name="Bertie Venter" userId="17d1df70-4bd5-466d-9d25-c1051433142b" providerId="ADAL" clId="{1B7081B3-D5F5-40D0-BD1C-A7240F187996}" dt="2024-03-27T13:13:05.497" v="25" actId="20577"/>
          <ac:spMkLst>
            <pc:docMk/>
            <pc:sldMk cId="3064403882" sldId="261"/>
            <ac:spMk id="2" creationId="{D484C473-22E8-5E4E-AE88-5DC08422B285}"/>
          </ac:spMkLst>
        </pc:spChg>
        <pc:spChg chg="mod">
          <ac:chgData name="Bertie Venter" userId="17d1df70-4bd5-466d-9d25-c1051433142b" providerId="ADAL" clId="{1B7081B3-D5F5-40D0-BD1C-A7240F187996}" dt="2024-03-27T13:13:07.482" v="27" actId="27636"/>
          <ac:spMkLst>
            <pc:docMk/>
            <pc:sldMk cId="3064403882" sldId="261"/>
            <ac:spMk id="3" creationId="{D19EB89E-49D1-39D1-BF5B-8295933AE1D8}"/>
          </ac:spMkLst>
        </pc:spChg>
      </pc:sldChg>
      <pc:sldChg chg="modSp new del mod modShow">
        <pc:chgData name="Bertie Venter" userId="17d1df70-4bd5-466d-9d25-c1051433142b" providerId="ADAL" clId="{1B7081B3-D5F5-40D0-BD1C-A7240F187996}" dt="2024-05-03T09:41:07.308" v="1300" actId="47"/>
        <pc:sldMkLst>
          <pc:docMk/>
          <pc:sldMk cId="3819181272" sldId="262"/>
        </pc:sldMkLst>
        <pc:spChg chg="mod">
          <ac:chgData name="Bertie Venter" userId="17d1df70-4bd5-466d-9d25-c1051433142b" providerId="ADAL" clId="{1B7081B3-D5F5-40D0-BD1C-A7240F187996}" dt="2024-03-27T13:15:51.142" v="76" actId="20577"/>
          <ac:spMkLst>
            <pc:docMk/>
            <pc:sldMk cId="3819181272" sldId="262"/>
            <ac:spMk id="2" creationId="{9B1C3557-1B5B-DBF2-8372-F9CF978983DA}"/>
          </ac:spMkLst>
        </pc:spChg>
        <pc:spChg chg="mod">
          <ac:chgData name="Bertie Venter" userId="17d1df70-4bd5-466d-9d25-c1051433142b" providerId="ADAL" clId="{1B7081B3-D5F5-40D0-BD1C-A7240F187996}" dt="2024-03-27T13:15:35.456" v="44"/>
          <ac:spMkLst>
            <pc:docMk/>
            <pc:sldMk cId="3819181272" sldId="262"/>
            <ac:spMk id="3" creationId="{83B25536-B845-A959-D4FA-514E7BB61982}"/>
          </ac:spMkLst>
        </pc:spChg>
      </pc:sldChg>
      <pc:sldChg chg="delSp modSp new mod">
        <pc:chgData name="Bertie Venter" userId="17d1df70-4bd5-466d-9d25-c1051433142b" providerId="ADAL" clId="{1B7081B3-D5F5-40D0-BD1C-A7240F187996}" dt="2024-05-22T08:08:01.119" v="1303" actId="403"/>
        <pc:sldMkLst>
          <pc:docMk/>
          <pc:sldMk cId="3763018651" sldId="263"/>
        </pc:sldMkLst>
        <pc:spChg chg="mod">
          <ac:chgData name="Bertie Venter" userId="17d1df70-4bd5-466d-9d25-c1051433142b" providerId="ADAL" clId="{1B7081B3-D5F5-40D0-BD1C-A7240F187996}" dt="2024-05-22T08:08:01.119" v="1303" actId="403"/>
          <ac:spMkLst>
            <pc:docMk/>
            <pc:sldMk cId="3763018651" sldId="263"/>
            <ac:spMk id="2" creationId="{C1B0F52B-F2AF-01A3-437D-E27D36AB1997}"/>
          </ac:spMkLst>
        </pc:spChg>
        <pc:spChg chg="del">
          <ac:chgData name="Bertie Venter" userId="17d1df70-4bd5-466d-9d25-c1051433142b" providerId="ADAL" clId="{1B7081B3-D5F5-40D0-BD1C-A7240F187996}" dt="2024-04-02T11:29:54.107" v="79" actId="478"/>
          <ac:spMkLst>
            <pc:docMk/>
            <pc:sldMk cId="3763018651" sldId="263"/>
            <ac:spMk id="3" creationId="{EF63DC9E-1EE7-EE0A-9EA7-E24D7F8EF808}"/>
          </ac:spMkLst>
        </pc:spChg>
      </pc:sldChg>
      <pc:sldChg chg="modSp new del mod">
        <pc:chgData name="Bertie Venter" userId="17d1df70-4bd5-466d-9d25-c1051433142b" providerId="ADAL" clId="{1B7081B3-D5F5-40D0-BD1C-A7240F187996}" dt="2024-05-03T06:07:38.862" v="129" actId="47"/>
        <pc:sldMkLst>
          <pc:docMk/>
          <pc:sldMk cId="218584593" sldId="264"/>
        </pc:sldMkLst>
        <pc:spChg chg="mod">
          <ac:chgData name="Bertie Venter" userId="17d1df70-4bd5-466d-9d25-c1051433142b" providerId="ADAL" clId="{1B7081B3-D5F5-40D0-BD1C-A7240F187996}" dt="2024-04-02T11:30:56.351" v="95" actId="20577"/>
          <ac:spMkLst>
            <pc:docMk/>
            <pc:sldMk cId="218584593" sldId="264"/>
            <ac:spMk id="2" creationId="{3B3BED20-4EA6-24F8-752B-E9C8B93CF983}"/>
          </ac:spMkLst>
        </pc:spChg>
        <pc:spChg chg="mod">
          <ac:chgData name="Bertie Venter" userId="17d1df70-4bd5-466d-9d25-c1051433142b" providerId="ADAL" clId="{1B7081B3-D5F5-40D0-BD1C-A7240F187996}" dt="2024-04-02T11:31:04.758" v="98" actId="403"/>
          <ac:spMkLst>
            <pc:docMk/>
            <pc:sldMk cId="218584593" sldId="264"/>
            <ac:spMk id="3" creationId="{35BDA669-5049-C72C-A511-974AAA432929}"/>
          </ac:spMkLst>
        </pc:spChg>
      </pc:sldChg>
      <pc:sldChg chg="modSp new del mod">
        <pc:chgData name="Bertie Venter" userId="17d1df70-4bd5-466d-9d25-c1051433142b" providerId="ADAL" clId="{1B7081B3-D5F5-40D0-BD1C-A7240F187996}" dt="2024-05-03T06:07:38.862" v="129" actId="47"/>
        <pc:sldMkLst>
          <pc:docMk/>
          <pc:sldMk cId="428193185" sldId="265"/>
        </pc:sldMkLst>
        <pc:spChg chg="mod">
          <ac:chgData name="Bertie Venter" userId="17d1df70-4bd5-466d-9d25-c1051433142b" providerId="ADAL" clId="{1B7081B3-D5F5-40D0-BD1C-A7240F187996}" dt="2024-04-02T11:31:24.782" v="102" actId="20577"/>
          <ac:spMkLst>
            <pc:docMk/>
            <pc:sldMk cId="428193185" sldId="265"/>
            <ac:spMk id="2" creationId="{B889D013-1734-B0AD-17B4-F91AD7844A5D}"/>
          </ac:spMkLst>
        </pc:spChg>
        <pc:spChg chg="mod">
          <ac:chgData name="Bertie Venter" userId="17d1df70-4bd5-466d-9d25-c1051433142b" providerId="ADAL" clId="{1B7081B3-D5F5-40D0-BD1C-A7240F187996}" dt="2024-04-02T11:31:33.566" v="108" actId="27636"/>
          <ac:spMkLst>
            <pc:docMk/>
            <pc:sldMk cId="428193185" sldId="265"/>
            <ac:spMk id="3" creationId="{F73C017C-9646-AF13-0303-276476B6F802}"/>
          </ac:spMkLst>
        </pc:spChg>
      </pc:sldChg>
      <pc:sldChg chg="modSp new del mod">
        <pc:chgData name="Bertie Venter" userId="17d1df70-4bd5-466d-9d25-c1051433142b" providerId="ADAL" clId="{1B7081B3-D5F5-40D0-BD1C-A7240F187996}" dt="2024-05-03T06:07:38.862" v="129" actId="47"/>
        <pc:sldMkLst>
          <pc:docMk/>
          <pc:sldMk cId="2264282446" sldId="266"/>
        </pc:sldMkLst>
        <pc:spChg chg="mod">
          <ac:chgData name="Bertie Venter" userId="17d1df70-4bd5-466d-9d25-c1051433142b" providerId="ADAL" clId="{1B7081B3-D5F5-40D0-BD1C-A7240F187996}" dt="2024-04-02T11:31:53.150" v="112" actId="20577"/>
          <ac:spMkLst>
            <pc:docMk/>
            <pc:sldMk cId="2264282446" sldId="266"/>
            <ac:spMk id="2" creationId="{FE39D2B9-6824-CDCC-1E59-FB52B943EEA7}"/>
          </ac:spMkLst>
        </pc:spChg>
        <pc:spChg chg="mod">
          <ac:chgData name="Bertie Venter" userId="17d1df70-4bd5-466d-9d25-c1051433142b" providerId="ADAL" clId="{1B7081B3-D5F5-40D0-BD1C-A7240F187996}" dt="2024-04-02T11:32:03.027" v="116" actId="403"/>
          <ac:spMkLst>
            <pc:docMk/>
            <pc:sldMk cId="2264282446" sldId="266"/>
            <ac:spMk id="3" creationId="{228E322A-682E-342A-410C-EEA901F26FF2}"/>
          </ac:spMkLst>
        </pc:spChg>
      </pc:sldChg>
      <pc:sldChg chg="modSp new del mod">
        <pc:chgData name="Bertie Venter" userId="17d1df70-4bd5-466d-9d25-c1051433142b" providerId="ADAL" clId="{1B7081B3-D5F5-40D0-BD1C-A7240F187996}" dt="2024-05-03T06:07:38.862" v="129" actId="47"/>
        <pc:sldMkLst>
          <pc:docMk/>
          <pc:sldMk cId="1242286062" sldId="267"/>
        </pc:sldMkLst>
        <pc:spChg chg="mod">
          <ac:chgData name="Bertie Venter" userId="17d1df70-4bd5-466d-9d25-c1051433142b" providerId="ADAL" clId="{1B7081B3-D5F5-40D0-BD1C-A7240F187996}" dt="2024-04-02T11:32:25.333" v="125" actId="403"/>
          <ac:spMkLst>
            <pc:docMk/>
            <pc:sldMk cId="1242286062" sldId="267"/>
            <ac:spMk id="2" creationId="{B87ADA07-60BA-E175-8F48-4DDE1FE1B60A}"/>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9DD0DF8-4FBF-40C0-9DF6-4AFAA6B83028}" type="datetimeFigureOut">
              <a:rPr lang="en-ZA" smtClean="0"/>
              <a:t>2024/05/22</a:t>
            </a:fld>
            <a:endParaRPr lang="en-ZA"/>
          </a:p>
        </p:txBody>
      </p:sp>
      <p:sp>
        <p:nvSpPr>
          <p:cNvPr id="5" name="Footer Placeholder 4"/>
          <p:cNvSpPr>
            <a:spLocks noGrp="1"/>
          </p:cNvSpPr>
          <p:nvPr>
            <p:ph type="ftr" sz="quarter" idx="11"/>
          </p:nvPr>
        </p:nvSpPr>
        <p:spPr>
          <a:xfrm>
            <a:off x="1876424" y="5410201"/>
            <a:ext cx="5124886" cy="365125"/>
          </a:xfrm>
        </p:spPr>
        <p:txBody>
          <a:bodyPr/>
          <a:lstStyle/>
          <a:p>
            <a:endParaRPr lang="en-ZA"/>
          </a:p>
        </p:txBody>
      </p:sp>
      <p:sp>
        <p:nvSpPr>
          <p:cNvPr id="6" name="Slide Number Placeholder 5"/>
          <p:cNvSpPr>
            <a:spLocks noGrp="1"/>
          </p:cNvSpPr>
          <p:nvPr>
            <p:ph type="sldNum" sz="quarter" idx="12"/>
          </p:nvPr>
        </p:nvSpPr>
        <p:spPr>
          <a:xfrm>
            <a:off x="9896911" y="5410199"/>
            <a:ext cx="771089" cy="365125"/>
          </a:xfrm>
        </p:spPr>
        <p:txBody>
          <a:bodyPr/>
          <a:lstStyle/>
          <a:p>
            <a:fld id="{BEEA98E3-BFD9-49F8-AF10-C085A5D0BBE5}" type="slidenum">
              <a:rPr lang="en-ZA" smtClean="0"/>
              <a:t>‹#›</a:t>
            </a:fld>
            <a:endParaRPr lang="en-ZA"/>
          </a:p>
        </p:txBody>
      </p:sp>
    </p:spTree>
    <p:extLst>
      <p:ext uri="{BB962C8B-B14F-4D97-AF65-F5344CB8AC3E}">
        <p14:creationId xmlns:p14="http://schemas.microsoft.com/office/powerpoint/2010/main" val="2423648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DD0DF8-4FBF-40C0-9DF6-4AFAA6B83028}" type="datetimeFigureOut">
              <a:rPr lang="en-ZA" smtClean="0"/>
              <a:t>2024/05/22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EEA98E3-BFD9-49F8-AF10-C085A5D0BBE5}" type="slidenum">
              <a:rPr lang="en-ZA" smtClean="0"/>
              <a:t>‹#›</a:t>
            </a:fld>
            <a:endParaRPr lang="en-ZA"/>
          </a:p>
        </p:txBody>
      </p:sp>
    </p:spTree>
    <p:extLst>
      <p:ext uri="{BB962C8B-B14F-4D97-AF65-F5344CB8AC3E}">
        <p14:creationId xmlns:p14="http://schemas.microsoft.com/office/powerpoint/2010/main" val="422027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DD0DF8-4FBF-40C0-9DF6-4AFAA6B83028}" type="datetimeFigureOut">
              <a:rPr lang="en-ZA" smtClean="0"/>
              <a:t>2024/05/22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EEA98E3-BFD9-49F8-AF10-C085A5D0BBE5}" type="slidenum">
              <a:rPr lang="en-ZA" smtClean="0"/>
              <a:t>‹#›</a:t>
            </a:fld>
            <a:endParaRPr lang="en-ZA"/>
          </a:p>
        </p:txBody>
      </p:sp>
    </p:spTree>
    <p:extLst>
      <p:ext uri="{BB962C8B-B14F-4D97-AF65-F5344CB8AC3E}">
        <p14:creationId xmlns:p14="http://schemas.microsoft.com/office/powerpoint/2010/main" val="654813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DD0DF8-4FBF-40C0-9DF6-4AFAA6B83028}" type="datetimeFigureOut">
              <a:rPr lang="en-ZA" smtClean="0"/>
              <a:t>2024/05/22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EEA98E3-BFD9-49F8-AF10-C085A5D0BBE5}" type="slidenum">
              <a:rPr lang="en-ZA" smtClean="0"/>
              <a:t>‹#›</a:t>
            </a:fld>
            <a:endParaRPr lang="en-ZA"/>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53030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DD0DF8-4FBF-40C0-9DF6-4AFAA6B83028}" type="datetimeFigureOut">
              <a:rPr lang="en-ZA" smtClean="0"/>
              <a:t>2024/05/22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EEA98E3-BFD9-49F8-AF10-C085A5D0BBE5}" type="slidenum">
              <a:rPr lang="en-ZA" smtClean="0"/>
              <a:t>‹#›</a:t>
            </a:fld>
            <a:endParaRPr lang="en-ZA"/>
          </a:p>
        </p:txBody>
      </p:sp>
    </p:spTree>
    <p:extLst>
      <p:ext uri="{BB962C8B-B14F-4D97-AF65-F5344CB8AC3E}">
        <p14:creationId xmlns:p14="http://schemas.microsoft.com/office/powerpoint/2010/main" val="31775995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DD0DF8-4FBF-40C0-9DF6-4AFAA6B83028}" type="datetimeFigureOut">
              <a:rPr lang="en-ZA" smtClean="0"/>
              <a:t>2024/05/22</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BEEA98E3-BFD9-49F8-AF10-C085A5D0BBE5}" type="slidenum">
              <a:rPr lang="en-ZA" smtClean="0"/>
              <a:t>‹#›</a:t>
            </a:fld>
            <a:endParaRPr lang="en-ZA"/>
          </a:p>
        </p:txBody>
      </p:sp>
    </p:spTree>
    <p:extLst>
      <p:ext uri="{BB962C8B-B14F-4D97-AF65-F5344CB8AC3E}">
        <p14:creationId xmlns:p14="http://schemas.microsoft.com/office/powerpoint/2010/main" val="33182960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DD0DF8-4FBF-40C0-9DF6-4AFAA6B83028}" type="datetimeFigureOut">
              <a:rPr lang="en-ZA" smtClean="0"/>
              <a:t>2024/05/22</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BEEA98E3-BFD9-49F8-AF10-C085A5D0BBE5}" type="slidenum">
              <a:rPr lang="en-ZA" smtClean="0"/>
              <a:t>‹#›</a:t>
            </a:fld>
            <a:endParaRPr lang="en-ZA"/>
          </a:p>
        </p:txBody>
      </p:sp>
    </p:spTree>
    <p:extLst>
      <p:ext uri="{BB962C8B-B14F-4D97-AF65-F5344CB8AC3E}">
        <p14:creationId xmlns:p14="http://schemas.microsoft.com/office/powerpoint/2010/main" val="327595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DD0DF8-4FBF-40C0-9DF6-4AFAA6B83028}" type="datetimeFigureOut">
              <a:rPr lang="en-ZA" smtClean="0"/>
              <a:t>2024/05/22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EEA98E3-BFD9-49F8-AF10-C085A5D0BBE5}" type="slidenum">
              <a:rPr lang="en-ZA" smtClean="0"/>
              <a:t>‹#›</a:t>
            </a:fld>
            <a:endParaRPr lang="en-ZA"/>
          </a:p>
        </p:txBody>
      </p:sp>
    </p:spTree>
    <p:extLst>
      <p:ext uri="{BB962C8B-B14F-4D97-AF65-F5344CB8AC3E}">
        <p14:creationId xmlns:p14="http://schemas.microsoft.com/office/powerpoint/2010/main" val="28417500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DD0DF8-4FBF-40C0-9DF6-4AFAA6B83028}" type="datetimeFigureOut">
              <a:rPr lang="en-ZA" smtClean="0"/>
              <a:t>2024/05/22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EEA98E3-BFD9-49F8-AF10-C085A5D0BBE5}" type="slidenum">
              <a:rPr lang="en-ZA" smtClean="0"/>
              <a:t>‹#›</a:t>
            </a:fld>
            <a:endParaRPr lang="en-ZA"/>
          </a:p>
        </p:txBody>
      </p:sp>
    </p:spTree>
    <p:extLst>
      <p:ext uri="{BB962C8B-B14F-4D97-AF65-F5344CB8AC3E}">
        <p14:creationId xmlns:p14="http://schemas.microsoft.com/office/powerpoint/2010/main" val="1315779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DD0DF8-4FBF-40C0-9DF6-4AFAA6B83028}" type="datetimeFigureOut">
              <a:rPr lang="en-ZA" smtClean="0"/>
              <a:t>2024/05/22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EEA98E3-BFD9-49F8-AF10-C085A5D0BBE5}" type="slidenum">
              <a:rPr lang="en-ZA" smtClean="0"/>
              <a:t>‹#›</a:t>
            </a:fld>
            <a:endParaRPr lang="en-ZA"/>
          </a:p>
        </p:txBody>
      </p:sp>
    </p:spTree>
    <p:extLst>
      <p:ext uri="{BB962C8B-B14F-4D97-AF65-F5344CB8AC3E}">
        <p14:creationId xmlns:p14="http://schemas.microsoft.com/office/powerpoint/2010/main" val="329354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DD0DF8-4FBF-40C0-9DF6-4AFAA6B83028}" type="datetimeFigureOut">
              <a:rPr lang="en-ZA" smtClean="0"/>
              <a:t>2024/05/22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EEA98E3-BFD9-49F8-AF10-C085A5D0BBE5}" type="slidenum">
              <a:rPr lang="en-ZA" smtClean="0"/>
              <a:t>‹#›</a:t>
            </a:fld>
            <a:endParaRPr lang="en-ZA"/>
          </a:p>
        </p:txBody>
      </p:sp>
    </p:spTree>
    <p:extLst>
      <p:ext uri="{BB962C8B-B14F-4D97-AF65-F5344CB8AC3E}">
        <p14:creationId xmlns:p14="http://schemas.microsoft.com/office/powerpoint/2010/main" val="4047860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DD0DF8-4FBF-40C0-9DF6-4AFAA6B83028}" type="datetimeFigureOut">
              <a:rPr lang="en-ZA" smtClean="0"/>
              <a:t>2024/05/22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EEA98E3-BFD9-49F8-AF10-C085A5D0BBE5}" type="slidenum">
              <a:rPr lang="en-ZA" smtClean="0"/>
              <a:t>‹#›</a:t>
            </a:fld>
            <a:endParaRPr lang="en-ZA"/>
          </a:p>
        </p:txBody>
      </p:sp>
    </p:spTree>
    <p:extLst>
      <p:ext uri="{BB962C8B-B14F-4D97-AF65-F5344CB8AC3E}">
        <p14:creationId xmlns:p14="http://schemas.microsoft.com/office/powerpoint/2010/main" val="2197156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DD0DF8-4FBF-40C0-9DF6-4AFAA6B83028}" type="datetimeFigureOut">
              <a:rPr lang="en-ZA" smtClean="0"/>
              <a:t>2024/05/22</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BEEA98E3-BFD9-49F8-AF10-C085A5D0BBE5}" type="slidenum">
              <a:rPr lang="en-ZA" smtClean="0"/>
              <a:t>‹#›</a:t>
            </a:fld>
            <a:endParaRPr lang="en-ZA"/>
          </a:p>
        </p:txBody>
      </p:sp>
    </p:spTree>
    <p:extLst>
      <p:ext uri="{BB962C8B-B14F-4D97-AF65-F5344CB8AC3E}">
        <p14:creationId xmlns:p14="http://schemas.microsoft.com/office/powerpoint/2010/main" val="961013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DD0DF8-4FBF-40C0-9DF6-4AFAA6B83028}" type="datetimeFigureOut">
              <a:rPr lang="en-ZA" smtClean="0"/>
              <a:t>2024/05/22</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BEEA98E3-BFD9-49F8-AF10-C085A5D0BBE5}" type="slidenum">
              <a:rPr lang="en-ZA" smtClean="0"/>
              <a:t>‹#›</a:t>
            </a:fld>
            <a:endParaRPr lang="en-ZA"/>
          </a:p>
        </p:txBody>
      </p:sp>
    </p:spTree>
    <p:extLst>
      <p:ext uri="{BB962C8B-B14F-4D97-AF65-F5344CB8AC3E}">
        <p14:creationId xmlns:p14="http://schemas.microsoft.com/office/powerpoint/2010/main" val="3672805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DD0DF8-4FBF-40C0-9DF6-4AFAA6B83028}" type="datetimeFigureOut">
              <a:rPr lang="en-ZA" smtClean="0"/>
              <a:t>2024/05/22</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BEEA98E3-BFD9-49F8-AF10-C085A5D0BBE5}" type="slidenum">
              <a:rPr lang="en-ZA" smtClean="0"/>
              <a:t>‹#›</a:t>
            </a:fld>
            <a:endParaRPr lang="en-ZA"/>
          </a:p>
        </p:txBody>
      </p:sp>
    </p:spTree>
    <p:extLst>
      <p:ext uri="{BB962C8B-B14F-4D97-AF65-F5344CB8AC3E}">
        <p14:creationId xmlns:p14="http://schemas.microsoft.com/office/powerpoint/2010/main" val="2823965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DD0DF8-4FBF-40C0-9DF6-4AFAA6B83028}" type="datetimeFigureOut">
              <a:rPr lang="en-ZA" smtClean="0"/>
              <a:t>2024/05/22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EEA98E3-BFD9-49F8-AF10-C085A5D0BBE5}" type="slidenum">
              <a:rPr lang="en-ZA" smtClean="0"/>
              <a:t>‹#›</a:t>
            </a:fld>
            <a:endParaRPr lang="en-ZA"/>
          </a:p>
        </p:txBody>
      </p:sp>
    </p:spTree>
    <p:extLst>
      <p:ext uri="{BB962C8B-B14F-4D97-AF65-F5344CB8AC3E}">
        <p14:creationId xmlns:p14="http://schemas.microsoft.com/office/powerpoint/2010/main" val="2272965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DD0DF8-4FBF-40C0-9DF6-4AFAA6B83028}" type="datetimeFigureOut">
              <a:rPr lang="en-ZA" smtClean="0"/>
              <a:t>2024/05/22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EEA98E3-BFD9-49F8-AF10-C085A5D0BBE5}" type="slidenum">
              <a:rPr lang="en-ZA" smtClean="0"/>
              <a:t>‹#›</a:t>
            </a:fld>
            <a:endParaRPr lang="en-ZA"/>
          </a:p>
        </p:txBody>
      </p:sp>
    </p:spTree>
    <p:extLst>
      <p:ext uri="{BB962C8B-B14F-4D97-AF65-F5344CB8AC3E}">
        <p14:creationId xmlns:p14="http://schemas.microsoft.com/office/powerpoint/2010/main" val="1424460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9DD0DF8-4FBF-40C0-9DF6-4AFAA6B83028}" type="datetimeFigureOut">
              <a:rPr lang="en-ZA" smtClean="0"/>
              <a:t>2024/05/22</a:t>
            </a:fld>
            <a:endParaRPr lang="en-ZA"/>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EEA98E3-BFD9-49F8-AF10-C085A5D0BBE5}" type="slidenum">
              <a:rPr lang="en-ZA" smtClean="0"/>
              <a:t>‹#›</a:t>
            </a:fld>
            <a:endParaRPr lang="en-ZA"/>
          </a:p>
        </p:txBody>
      </p:sp>
    </p:spTree>
    <p:extLst>
      <p:ext uri="{BB962C8B-B14F-4D97-AF65-F5344CB8AC3E}">
        <p14:creationId xmlns:p14="http://schemas.microsoft.com/office/powerpoint/2010/main" val="8115073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Explore-AI/Public-Data/blob/master/insurance_claims_raw.xls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7C9F-EF0E-2AAA-0CDC-458E5A2E9F47}"/>
              </a:ext>
            </a:extLst>
          </p:cNvPr>
          <p:cNvSpPr>
            <a:spLocks noGrp="1"/>
          </p:cNvSpPr>
          <p:nvPr>
            <p:ph type="ctrTitle"/>
          </p:nvPr>
        </p:nvSpPr>
        <p:spPr/>
        <p:txBody>
          <a:bodyPr/>
          <a:lstStyle/>
          <a:p>
            <a:r>
              <a:rPr lang="en-ZA" dirty="0"/>
              <a:t>EDSA INTEGRATED PROJECT</a:t>
            </a:r>
          </a:p>
        </p:txBody>
      </p:sp>
      <p:sp>
        <p:nvSpPr>
          <p:cNvPr id="3" name="Subtitle 2">
            <a:extLst>
              <a:ext uri="{FF2B5EF4-FFF2-40B4-BE49-F238E27FC236}">
                <a16:creationId xmlns:a16="http://schemas.microsoft.com/office/drawing/2014/main" id="{8C0862BA-56A8-19DE-72EE-9173F4044C2D}"/>
              </a:ext>
            </a:extLst>
          </p:cNvPr>
          <p:cNvSpPr>
            <a:spLocks noGrp="1"/>
          </p:cNvSpPr>
          <p:nvPr>
            <p:ph type="subTitle" idx="1"/>
          </p:nvPr>
        </p:nvSpPr>
        <p:spPr/>
        <p:txBody>
          <a:bodyPr>
            <a:normAutofit/>
          </a:bodyPr>
          <a:lstStyle/>
          <a:p>
            <a:r>
              <a:rPr lang="en-ZA" sz="2800" dirty="0"/>
              <a:t>PETRUS ALBERTUS VENTER</a:t>
            </a:r>
          </a:p>
        </p:txBody>
      </p:sp>
    </p:spTree>
    <p:extLst>
      <p:ext uri="{BB962C8B-B14F-4D97-AF65-F5344CB8AC3E}">
        <p14:creationId xmlns:p14="http://schemas.microsoft.com/office/powerpoint/2010/main" val="728435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0F52B-F2AF-01A3-437D-E27D36AB1997}"/>
              </a:ext>
            </a:extLst>
          </p:cNvPr>
          <p:cNvSpPr>
            <a:spLocks noGrp="1"/>
          </p:cNvSpPr>
          <p:nvPr>
            <p:ph type="title"/>
          </p:nvPr>
        </p:nvSpPr>
        <p:spPr>
          <a:xfrm>
            <a:off x="926432" y="2434556"/>
            <a:ext cx="10515600" cy="1325563"/>
          </a:xfrm>
        </p:spPr>
        <p:txBody>
          <a:bodyPr>
            <a:normAutofit fontScale="90000"/>
          </a:bodyPr>
          <a:lstStyle/>
          <a:p>
            <a:pPr algn="ctr"/>
            <a:r>
              <a:rPr lang="en-US" sz="4000" b="1" kern="100" dirty="0">
                <a:latin typeface="Aptos" panose="020B0004020202020204" pitchFamily="34" charset="0"/>
                <a:ea typeface="Aptos" panose="020B0004020202020204" pitchFamily="34" charset="0"/>
                <a:cs typeface="Times New Roman" panose="02020603050405020304" pitchFamily="18" charset="0"/>
              </a:rPr>
              <a:t>Segment A</a:t>
            </a:r>
            <a:r>
              <a:rPr lang="en-US" sz="4000" b="1" kern="100" dirty="0">
                <a:effectLst/>
                <a:latin typeface="Aptos" panose="020B0004020202020204" pitchFamily="34" charset="0"/>
                <a:ea typeface="Aptos" panose="020B0004020202020204" pitchFamily="34" charset="0"/>
                <a:cs typeface="Times New Roman" panose="02020603050405020304" pitchFamily="18" charset="0"/>
              </a:rPr>
              <a:t>nalysis of Customer Profile Contribution to Insurance Profitability</a:t>
            </a:r>
            <a:br>
              <a:rPr lang="en-ZA" sz="1800" kern="100" dirty="0">
                <a:effectLst/>
                <a:latin typeface="Aptos" panose="020B0004020202020204" pitchFamily="34" charset="0"/>
                <a:ea typeface="Aptos" panose="020B0004020202020204" pitchFamily="34" charset="0"/>
                <a:cs typeface="Times New Roman" panose="02020603050405020304" pitchFamily="18" charset="0"/>
              </a:rPr>
            </a:br>
            <a:endParaRPr lang="en-ZA" dirty="0"/>
          </a:p>
        </p:txBody>
      </p:sp>
    </p:spTree>
    <p:extLst>
      <p:ext uri="{BB962C8B-B14F-4D97-AF65-F5344CB8AC3E}">
        <p14:creationId xmlns:p14="http://schemas.microsoft.com/office/powerpoint/2010/main" val="3763018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EC06B-B14C-92EB-4A4D-5E4CCFE64718}"/>
              </a:ext>
            </a:extLst>
          </p:cNvPr>
          <p:cNvSpPr>
            <a:spLocks noGrp="1"/>
          </p:cNvSpPr>
          <p:nvPr>
            <p:ph type="title"/>
          </p:nvPr>
        </p:nvSpPr>
        <p:spPr>
          <a:xfrm>
            <a:off x="1141413" y="618518"/>
            <a:ext cx="9905998" cy="1491020"/>
          </a:xfrm>
        </p:spPr>
        <p:txBody>
          <a:bodyPr/>
          <a:lstStyle/>
          <a:p>
            <a:r>
              <a:rPr lang="en-ZA" b="1" u="sng" dirty="0"/>
              <a:t>PROBLEM STATEMENT</a:t>
            </a:r>
            <a:br>
              <a:rPr lang="en-ZA" b="1" u="sng" dirty="0"/>
            </a:br>
            <a:endParaRPr lang="en-ZA" b="1" u="sng" dirty="0"/>
          </a:p>
        </p:txBody>
      </p:sp>
      <p:sp>
        <p:nvSpPr>
          <p:cNvPr id="3" name="Content Placeholder 2">
            <a:extLst>
              <a:ext uri="{FF2B5EF4-FFF2-40B4-BE49-F238E27FC236}">
                <a16:creationId xmlns:a16="http://schemas.microsoft.com/office/drawing/2014/main" id="{AA781B25-4716-15DB-B188-AA61868F137B}"/>
              </a:ext>
            </a:extLst>
          </p:cNvPr>
          <p:cNvSpPr>
            <a:spLocks noGrp="1"/>
          </p:cNvSpPr>
          <p:nvPr>
            <p:ph idx="1"/>
          </p:nvPr>
        </p:nvSpPr>
        <p:spPr>
          <a:xfrm>
            <a:off x="1038726" y="2222758"/>
            <a:ext cx="10515600" cy="4635242"/>
          </a:xfrm>
        </p:spPr>
        <p:txBody>
          <a:bodyPr>
            <a:normAutofit/>
          </a:bodyPr>
          <a:lstStyle/>
          <a:p>
            <a:pPr marL="0" indent="0">
              <a:lnSpc>
                <a:spcPct val="107000"/>
              </a:lnSpc>
              <a:spcAft>
                <a:spcPts val="800"/>
              </a:spcAft>
              <a:buNone/>
            </a:pPr>
            <a:r>
              <a:rPr lang="en-US" sz="3200" kern="100" dirty="0">
                <a:effectLst/>
                <a:latin typeface="Aptos" panose="020B0004020202020204" pitchFamily="34" charset="0"/>
                <a:ea typeface="Aptos" panose="020B0004020202020204" pitchFamily="34" charset="0"/>
                <a:cs typeface="Times New Roman" panose="02020603050405020304" pitchFamily="18" charset="0"/>
              </a:rPr>
              <a:t>The current study aims to conduct customer segment analysis to identify the contribution of different customer profiles to its profit margin.</a:t>
            </a:r>
            <a:endParaRPr lang="en-ZA" sz="32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763924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A5623-0EC9-4A88-78F1-69AFBA59FFD2}"/>
              </a:ext>
            </a:extLst>
          </p:cNvPr>
          <p:cNvSpPr>
            <a:spLocks noGrp="1"/>
          </p:cNvSpPr>
          <p:nvPr>
            <p:ph type="title"/>
          </p:nvPr>
        </p:nvSpPr>
        <p:spPr>
          <a:xfrm>
            <a:off x="1315452" y="34517"/>
            <a:ext cx="9358817" cy="1325563"/>
          </a:xfrm>
        </p:spPr>
        <p:txBody>
          <a:bodyPr/>
          <a:lstStyle/>
          <a:p>
            <a:r>
              <a:rPr lang="en-ZA" dirty="0"/>
              <a:t>PROJECT LANDSCAPE</a:t>
            </a:r>
          </a:p>
        </p:txBody>
      </p:sp>
      <p:sp>
        <p:nvSpPr>
          <p:cNvPr id="7" name="TextBox 11">
            <a:extLst>
              <a:ext uri="{FF2B5EF4-FFF2-40B4-BE49-F238E27FC236}">
                <a16:creationId xmlns:a16="http://schemas.microsoft.com/office/drawing/2014/main" id="{48758FD7-9A93-55BD-456D-DF2D3C3A18B6}"/>
              </a:ext>
            </a:extLst>
          </p:cNvPr>
          <p:cNvSpPr txBox="1"/>
          <p:nvPr/>
        </p:nvSpPr>
        <p:spPr>
          <a:xfrm>
            <a:off x="3064042" y="1119805"/>
            <a:ext cx="8969288" cy="1754326"/>
          </a:xfrm>
          <a:prstGeom prst="rect">
            <a:avLst/>
          </a:prstGeom>
          <a:noFill/>
          <a:ln w="28575">
            <a:solidFill>
              <a:schemeClr val="tx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The data provided is from a US based data source and claims made from insured people in that sector. </a:t>
            </a:r>
            <a:r>
              <a:rPr lang="en-US" sz="1800" i="0" u="none" strike="noStrike" dirty="0">
                <a:effectLst/>
                <a:latin typeface="Inter"/>
              </a:rPr>
              <a:t>The data is supplied by Explore AI Academy and can be accessed through </a:t>
            </a:r>
            <a:r>
              <a:rPr lang="en-US" sz="1800" i="0" u="none" strike="noStrike" dirty="0" err="1">
                <a:effectLst/>
                <a:latin typeface="Inter"/>
              </a:rPr>
              <a:t>Github</a:t>
            </a:r>
            <a:r>
              <a:rPr lang="en-US" sz="1800" i="0" u="none" strike="noStrike" dirty="0">
                <a:effectLst/>
                <a:latin typeface="Inter"/>
              </a:rPr>
              <a:t> using the following public repository -&gt; </a:t>
            </a:r>
            <a:r>
              <a:rPr lang="en-US" sz="1800" b="1" i="0" u="sng" strike="noStrike" dirty="0">
                <a:effectLst/>
                <a:latin typeface="Inter"/>
                <a:hlinkClick r:id="rId2">
                  <a:extLst>
                    <a:ext uri="{A12FA001-AC4F-418D-AE19-62706E023703}">
                      <ahyp:hlinkClr xmlns:ahyp="http://schemas.microsoft.com/office/drawing/2018/hyperlinkcolor" val="tx"/>
                    </a:ext>
                  </a:extLst>
                </a:hlinkClick>
              </a:rPr>
              <a:t>https://github.com/Explore-AI/Public-Data/blob/master/insurance_claims_raw.xlsx</a:t>
            </a:r>
            <a:r>
              <a:rPr lang="en-US" sz="1800" b="1" i="0" u="sng" strike="noStrike" dirty="0">
                <a:effectLst/>
                <a:latin typeface="Inter"/>
              </a:rPr>
              <a:t>. </a:t>
            </a:r>
            <a:r>
              <a:rPr lang="en-US" dirty="0"/>
              <a:t>The data is structured data in Excel (CSV and xlsx format) which can be easily process and cleaned for analysis after feature engineering  has been done on the data.</a:t>
            </a:r>
            <a:endParaRPr lang="en-ZA" dirty="0"/>
          </a:p>
        </p:txBody>
      </p:sp>
      <p:sp>
        <p:nvSpPr>
          <p:cNvPr id="8" name="TextBox 12">
            <a:extLst>
              <a:ext uri="{FF2B5EF4-FFF2-40B4-BE49-F238E27FC236}">
                <a16:creationId xmlns:a16="http://schemas.microsoft.com/office/drawing/2014/main" id="{79DDB43C-C67C-2A5C-430E-B334D140E6B8}"/>
              </a:ext>
            </a:extLst>
          </p:cNvPr>
          <p:cNvSpPr txBox="1"/>
          <p:nvPr/>
        </p:nvSpPr>
        <p:spPr>
          <a:xfrm>
            <a:off x="3064042" y="3128661"/>
            <a:ext cx="8969288" cy="1200329"/>
          </a:xfrm>
          <a:prstGeom prst="rect">
            <a:avLst/>
          </a:prstGeom>
          <a:noFill/>
          <a:ln w="28575">
            <a:solidFill>
              <a:schemeClr val="tx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The data was gathered by the insurance company where the claims were submitted. The data will provide some clear insights as to what is happening in the insurance industry. The problem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to conduct customer segment analysis </a:t>
            </a:r>
            <a:r>
              <a:rPr lang="en-US" dirty="0"/>
              <a:t>can be solved through visualisation software such as Microsoft </a:t>
            </a:r>
            <a:r>
              <a:rPr lang="en-US" dirty="0" err="1"/>
              <a:t>PowerBI</a:t>
            </a:r>
            <a:r>
              <a:rPr lang="en-US" dirty="0"/>
              <a:t>.</a:t>
            </a:r>
          </a:p>
        </p:txBody>
      </p:sp>
      <p:sp>
        <p:nvSpPr>
          <p:cNvPr id="9" name="TextBox 13">
            <a:extLst>
              <a:ext uri="{FF2B5EF4-FFF2-40B4-BE49-F238E27FC236}">
                <a16:creationId xmlns:a16="http://schemas.microsoft.com/office/drawing/2014/main" id="{CBC0D0B8-4AF7-1B81-E76C-F00C5080565A}"/>
              </a:ext>
            </a:extLst>
          </p:cNvPr>
          <p:cNvSpPr txBox="1"/>
          <p:nvPr/>
        </p:nvSpPr>
        <p:spPr>
          <a:xfrm>
            <a:off x="3064042" y="4571998"/>
            <a:ext cx="8969288" cy="1754326"/>
          </a:xfrm>
          <a:prstGeom prst="rect">
            <a:avLst/>
          </a:prstGeom>
          <a:noFill/>
          <a:ln w="28575">
            <a:solidFill>
              <a:schemeClr val="tx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 did not solve a similar type of problem before. There is no subject matter expert on the team, though from analysis, assumptions can be made, and strategies tested to see whether the data provided is sufficient for our problem. The problem will be solved by using a scientific method approach. </a:t>
            </a:r>
            <a:r>
              <a:rPr lang="en-US" dirty="0" err="1"/>
              <a:t>Visualisations</a:t>
            </a:r>
            <a:r>
              <a:rPr lang="en-US" dirty="0"/>
              <a:t> in </a:t>
            </a:r>
            <a:r>
              <a:rPr lang="en-US" dirty="0" err="1"/>
              <a:t>PowerBI</a:t>
            </a:r>
            <a:r>
              <a:rPr lang="en-US" dirty="0"/>
              <a:t> and descriptive statistics and classification supervised machine learning approach using Python coding in </a:t>
            </a:r>
            <a:r>
              <a:rPr lang="en-US" dirty="0" err="1"/>
              <a:t>Jupyter</a:t>
            </a:r>
            <a:r>
              <a:rPr lang="en-US" dirty="0"/>
              <a:t> Notebook will be used for </a:t>
            </a:r>
            <a:r>
              <a:rPr lang="en-US" dirty="0" err="1"/>
              <a:t>analysing</a:t>
            </a:r>
            <a:r>
              <a:rPr lang="en-US" dirty="0"/>
              <a:t> the data provided.</a:t>
            </a:r>
            <a:endParaRPr lang="en-ZA" dirty="0"/>
          </a:p>
        </p:txBody>
      </p:sp>
      <p:sp>
        <p:nvSpPr>
          <p:cNvPr id="3" name="TextBox 2">
            <a:extLst>
              <a:ext uri="{FF2B5EF4-FFF2-40B4-BE49-F238E27FC236}">
                <a16:creationId xmlns:a16="http://schemas.microsoft.com/office/drawing/2014/main" id="{FD9D215C-2A6B-E8C2-3DE7-BD346240C329}"/>
              </a:ext>
            </a:extLst>
          </p:cNvPr>
          <p:cNvSpPr txBox="1"/>
          <p:nvPr/>
        </p:nvSpPr>
        <p:spPr>
          <a:xfrm>
            <a:off x="930442" y="1367233"/>
            <a:ext cx="2053390" cy="1138773"/>
          </a:xfrm>
          <a:prstGeom prst="rect">
            <a:avLst/>
          </a:prstGeom>
          <a:solidFill>
            <a:schemeClr val="tx2">
              <a:lumMod val="60000"/>
              <a:lumOff val="40000"/>
            </a:schemeClr>
          </a:solidFill>
        </p:spPr>
        <p:txBody>
          <a:bodyPr wrap="square" rtlCol="0">
            <a:spAutoFit/>
          </a:bodyPr>
          <a:lstStyle/>
          <a:p>
            <a:pPr algn="ctr"/>
            <a:endParaRPr lang="en-ZA" sz="2400" b="1" dirty="0">
              <a:solidFill>
                <a:schemeClr val="bg1"/>
              </a:solidFill>
            </a:endParaRPr>
          </a:p>
          <a:p>
            <a:pPr algn="ctr"/>
            <a:r>
              <a:rPr lang="en-ZA" sz="2000" b="1" dirty="0">
                <a:solidFill>
                  <a:schemeClr val="bg1"/>
                </a:solidFill>
              </a:rPr>
              <a:t>DATA</a:t>
            </a:r>
          </a:p>
          <a:p>
            <a:pPr algn="ctr"/>
            <a:endParaRPr lang="en-ZA" sz="2400" b="1" dirty="0">
              <a:solidFill>
                <a:schemeClr val="bg1"/>
              </a:solidFill>
            </a:endParaRPr>
          </a:p>
        </p:txBody>
      </p:sp>
      <p:sp>
        <p:nvSpPr>
          <p:cNvPr id="10" name="TextBox 9">
            <a:extLst>
              <a:ext uri="{FF2B5EF4-FFF2-40B4-BE49-F238E27FC236}">
                <a16:creationId xmlns:a16="http://schemas.microsoft.com/office/drawing/2014/main" id="{DCDB58E7-57C5-985B-00EC-4C6242D0959A}"/>
              </a:ext>
            </a:extLst>
          </p:cNvPr>
          <p:cNvSpPr txBox="1"/>
          <p:nvPr/>
        </p:nvSpPr>
        <p:spPr>
          <a:xfrm>
            <a:off x="930442" y="3171753"/>
            <a:ext cx="2053390" cy="1138773"/>
          </a:xfrm>
          <a:prstGeom prst="rect">
            <a:avLst/>
          </a:prstGeom>
          <a:solidFill>
            <a:schemeClr val="tx2">
              <a:lumMod val="60000"/>
              <a:lumOff val="40000"/>
            </a:schemeClr>
          </a:solidFill>
        </p:spPr>
        <p:txBody>
          <a:bodyPr wrap="square" rtlCol="0">
            <a:spAutoFit/>
          </a:bodyPr>
          <a:lstStyle/>
          <a:p>
            <a:pPr algn="ctr"/>
            <a:endParaRPr lang="en-ZA" sz="2400" b="1" dirty="0">
              <a:solidFill>
                <a:schemeClr val="bg1"/>
              </a:solidFill>
            </a:endParaRPr>
          </a:p>
          <a:p>
            <a:pPr algn="ctr"/>
            <a:r>
              <a:rPr lang="en-ZA" sz="2000" b="1" dirty="0">
                <a:solidFill>
                  <a:schemeClr val="bg1"/>
                </a:solidFill>
              </a:rPr>
              <a:t>INFORMATION</a:t>
            </a:r>
          </a:p>
          <a:p>
            <a:pPr algn="ctr"/>
            <a:endParaRPr lang="en-ZA" sz="2400" b="1" dirty="0">
              <a:solidFill>
                <a:schemeClr val="bg1"/>
              </a:solidFill>
            </a:endParaRPr>
          </a:p>
        </p:txBody>
      </p:sp>
      <p:sp>
        <p:nvSpPr>
          <p:cNvPr id="11" name="TextBox 10">
            <a:extLst>
              <a:ext uri="{FF2B5EF4-FFF2-40B4-BE49-F238E27FC236}">
                <a16:creationId xmlns:a16="http://schemas.microsoft.com/office/drawing/2014/main" id="{4B092B10-8D03-25DE-D572-A87753F10E0E}"/>
              </a:ext>
            </a:extLst>
          </p:cNvPr>
          <p:cNvSpPr txBox="1"/>
          <p:nvPr/>
        </p:nvSpPr>
        <p:spPr>
          <a:xfrm>
            <a:off x="930442" y="4936769"/>
            <a:ext cx="2053390" cy="954107"/>
          </a:xfrm>
          <a:prstGeom prst="rect">
            <a:avLst/>
          </a:prstGeom>
          <a:solidFill>
            <a:schemeClr val="tx2">
              <a:lumMod val="60000"/>
              <a:lumOff val="40000"/>
            </a:schemeClr>
          </a:solidFill>
        </p:spPr>
        <p:txBody>
          <a:bodyPr wrap="square" rtlCol="0">
            <a:spAutoFit/>
          </a:bodyPr>
          <a:lstStyle/>
          <a:p>
            <a:pPr algn="ctr"/>
            <a:endParaRPr lang="en-ZA" sz="1600" b="1" dirty="0">
              <a:solidFill>
                <a:schemeClr val="bg1"/>
              </a:solidFill>
            </a:endParaRPr>
          </a:p>
          <a:p>
            <a:pPr algn="ctr"/>
            <a:r>
              <a:rPr lang="en-ZA" sz="2000" b="1" dirty="0">
                <a:solidFill>
                  <a:schemeClr val="bg1"/>
                </a:solidFill>
              </a:rPr>
              <a:t>KNOWLEDGE</a:t>
            </a:r>
          </a:p>
          <a:p>
            <a:pPr algn="ctr"/>
            <a:endParaRPr lang="en-ZA" sz="2000" b="1" dirty="0">
              <a:solidFill>
                <a:schemeClr val="bg1"/>
              </a:solidFill>
            </a:endParaRPr>
          </a:p>
        </p:txBody>
      </p:sp>
    </p:spTree>
    <p:extLst>
      <p:ext uri="{BB962C8B-B14F-4D97-AF65-F5344CB8AC3E}">
        <p14:creationId xmlns:p14="http://schemas.microsoft.com/office/powerpoint/2010/main" val="19530276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3488</TotalTime>
  <Words>273</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Aptos</vt:lpstr>
      <vt:lpstr>Arial</vt:lpstr>
      <vt:lpstr>Inter</vt:lpstr>
      <vt:lpstr>Tw Cen MT</vt:lpstr>
      <vt:lpstr>Circuit</vt:lpstr>
      <vt:lpstr>EDSA INTEGRATED PROJECT</vt:lpstr>
      <vt:lpstr>Segment Analysis of Customer Profile Contribution to Insurance Profitability </vt:lpstr>
      <vt:lpstr>PROBLEM STATEMENT </vt:lpstr>
      <vt:lpstr>PROJECT LANDSCAPE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EDSA INTEGRATED PROJECT</dc:title>
  <dc:creator>Bertie Venter</dc:creator>
  <cp:lastModifiedBy>Bertie Venter</cp:lastModifiedBy>
  <cp:revision>1</cp:revision>
  <dcterms:created xsi:type="dcterms:W3CDTF">2024-03-27T08:35:29Z</dcterms:created>
  <dcterms:modified xsi:type="dcterms:W3CDTF">2024-05-22T08:14:56Z</dcterms:modified>
</cp:coreProperties>
</file>