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2018-05-22</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2018-05-22</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2017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2018-05-22</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1%20WGM/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br>
              <a:rPr lang="en-US" noProof="0" dirty="0"/>
            </a:br>
            <a:r>
              <a:rPr lang="en-US" sz="4000" noProof="0" dirty="0"/>
              <a:t>(payer focus)</a:t>
            </a:r>
            <a:endParaRPr lang="en-US" noProof="0" dirty="0"/>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May 23-25,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some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28-Oct 5 Baltimore</a:t>
            </a:r>
          </a:p>
          <a:p>
            <a:pPr lvl="1"/>
            <a:r>
              <a:rPr lang="en-US" sz="1900" dirty="0"/>
              <a:t>Jan. 11-18 San Antonio</a:t>
            </a:r>
          </a:p>
          <a:p>
            <a:pPr lvl="1"/>
            <a:r>
              <a:rPr lang="en-US" sz="1900" dirty="0"/>
              <a:t>May 2-11 Montreal</a:t>
            </a:r>
          </a:p>
          <a:p>
            <a:r>
              <a:rPr lang="en-US" sz="2400" dirty="0"/>
              <a:t>FHIR Developer Days</a:t>
            </a:r>
          </a:p>
          <a:p>
            <a:pPr lvl="1"/>
            <a:r>
              <a:rPr lang="en-US" sz="1900" dirty="0"/>
              <a:t>Jun. 19-2 Boston</a:t>
            </a:r>
          </a:p>
          <a:p>
            <a:pPr lvl="1"/>
            <a:r>
              <a:rPr lang="en-US" sz="1900" dirty="0"/>
              <a:t>Nov. 14-16 Amsterdam</a:t>
            </a:r>
          </a:p>
          <a:p>
            <a:r>
              <a:rPr lang="en-US" sz="2400" dirty="0"/>
              <a:t>FHIR Institute Webinars</a:t>
            </a:r>
          </a:p>
          <a:p>
            <a:pPr lvl="1"/>
            <a:r>
              <a:rPr lang="en-US" sz="1900" dirty="0"/>
              <a:t>(not yet scheduled)</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2018-05%20Tutorials</a:t>
            </a:r>
            <a:r>
              <a:rPr lang="en-CA" dirty="0">
                <a:hlinkClick r:id="rId2"/>
              </a:rPr>
              <a:t>/FHIR%20for%20Architects.pptx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Course is generic, but we’ll try to draw on payor-specific examples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4042</TotalTime>
  <Words>5788</Words>
  <Application>Microsoft Office PowerPoint</Application>
  <PresentationFormat>Widescreen</PresentationFormat>
  <Paragraphs>1009</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 (payer focus)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45</cp:revision>
  <dcterms:created xsi:type="dcterms:W3CDTF">2008-01-21T06:12:12Z</dcterms:created>
  <dcterms:modified xsi:type="dcterms:W3CDTF">2018-05-23T04:31:30Z</dcterms:modified>
</cp:coreProperties>
</file>