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6" autoAdjust="0"/>
  </p:normalViewPr>
  <p:slideViewPr>
    <p:cSldViewPr>
      <p:cViewPr varScale="1">
        <p:scale>
          <a:sx n="110" d="100"/>
          <a:sy n="110" d="100"/>
        </p:scale>
        <p:origin x="5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2018-04-14</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2018-04-14</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2018-04-14</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Jan. </a:t>
            </a:r>
            <a:r>
              <a:rPr lang="en-AU" kern="0"/>
              <a:t>30, </a:t>
            </a:r>
            <a:r>
              <a:rPr lang="en-AU" kern="0" dirty="0"/>
              <a:t>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May 11-18 </a:t>
            </a:r>
            <a:r>
              <a:rPr lang="en-US" sz="1900" i="1" dirty="0"/>
              <a:t>Cologne</a:t>
            </a:r>
          </a:p>
          <a:p>
            <a:pPr lvl="1"/>
            <a:r>
              <a:rPr lang="en-US" sz="1900" dirty="0"/>
              <a:t>Sept 28-Oct 5 Baltimore</a:t>
            </a:r>
          </a:p>
          <a:p>
            <a:pPr lvl="1"/>
            <a:r>
              <a:rPr lang="en-US" sz="1900" dirty="0"/>
              <a:t>Jan 11-18 San Antonio</a:t>
            </a:r>
          </a:p>
          <a:p>
            <a:r>
              <a:rPr lang="en-US" sz="2400" dirty="0"/>
              <a:t>FHIR Developer Days USA</a:t>
            </a:r>
          </a:p>
          <a:p>
            <a:pPr lvl="1"/>
            <a:r>
              <a:rPr lang="en-US" sz="1900" dirty="0"/>
              <a:t>June 19-2 Boston</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2018-01%20WGM</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4211</TotalTime>
  <Words>5774</Words>
  <Application>Microsoft Office PowerPoint</Application>
  <PresentationFormat>Widescreen</PresentationFormat>
  <Paragraphs>1006</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42</cp:revision>
  <dcterms:created xsi:type="dcterms:W3CDTF">2008-01-21T06:12:12Z</dcterms:created>
  <dcterms:modified xsi:type="dcterms:W3CDTF">2018-04-15T02:25:54Z</dcterms:modified>
</cp:coreProperties>
</file>