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94" d="100"/>
          <a:sy n="94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Connectathon17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January 27, 2018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Examples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Non-examples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20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E59AF-1B33-464D-960E-AAF943F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53" y="1143000"/>
            <a:ext cx="10023494" cy="4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(Current Ballot)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 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 Oriented Architecture (SOA)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(based on SOA principles)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93EAE-14C2-490E-8D16-32D48CF0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90" y="1371600"/>
            <a:ext cx="9442420" cy="46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97" y="1066800"/>
            <a:ext cx="6821605" cy="570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6629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7210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8265764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6: Normative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91BC8-1AE3-4341-960E-5B4D3680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2" y="1600201"/>
            <a:ext cx="539213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9854935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6091731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4075507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/>
          <p:nvPr/>
        </p:nvCxnSpPr>
        <p:spPr>
          <a:xfrm>
            <a:off x="3139403" y="5424305"/>
            <a:ext cx="8424936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3974654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7391830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5683242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910041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10809004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3994702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313940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6537536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482894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8246124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9954712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6010110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7201590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8262581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first normative content is scheduled for FHIR R4 later this year (2018).</a:t>
            </a:r>
          </a:p>
        </p:txBody>
      </p: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87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345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11188</TotalTime>
  <Words>2415</Words>
  <Application>Microsoft Office PowerPoint</Application>
  <PresentationFormat>Widescreen</PresentationFormat>
  <Paragraphs>403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David</vt:lpstr>
      <vt:lpstr>Symbol</vt:lpstr>
      <vt:lpstr>Times New Roman</vt:lpstr>
      <vt:lpstr>Wingdings</vt:lpstr>
      <vt:lpstr>Office Theme</vt:lpstr>
      <vt:lpstr>1_Office Theme</vt:lpstr>
      <vt:lpstr> FHIR Overview HL7® FHIR® Connectathon17 January 27, 2018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 Oriented Architecture (SOA)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458</cp:revision>
  <dcterms:created xsi:type="dcterms:W3CDTF">2017-02-01T18:30:51Z</dcterms:created>
  <dcterms:modified xsi:type="dcterms:W3CDTF">2018-01-23T17:59:52Z</dcterms:modified>
</cp:coreProperties>
</file>