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10" d="100"/>
          <a:sy n="110" d="100"/>
        </p:scale>
        <p:origin x="5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2018-07-16</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2018-07-16</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2018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July 16-18,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first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Sep. 28-Oct 5 Baltimore</a:t>
            </a:r>
          </a:p>
          <a:p>
            <a:pPr lvl="1"/>
            <a:r>
              <a:rPr lang="en-US" sz="1900" dirty="0"/>
              <a:t>Jan. 11-18 San Antonio</a:t>
            </a:r>
          </a:p>
          <a:p>
            <a:pPr lvl="1"/>
            <a:r>
              <a:rPr lang="en-US" sz="1900" dirty="0"/>
              <a:t>May 2-11 Montreal</a:t>
            </a:r>
          </a:p>
          <a:p>
            <a:r>
              <a:rPr lang="en-US" sz="2400" dirty="0"/>
              <a:t>FHIR Developer Days</a:t>
            </a:r>
          </a:p>
          <a:p>
            <a:pPr lvl="1"/>
            <a:r>
              <a:rPr lang="en-US" sz="1900" dirty="0"/>
              <a:t>Nov. 14-16 Amsterdam</a:t>
            </a:r>
          </a:p>
          <a:p>
            <a:r>
              <a:rPr lang="en-US" sz="2400" dirty="0"/>
              <a:t>FHIR Fundamentals</a:t>
            </a:r>
          </a:p>
          <a:p>
            <a:pPr lvl="1"/>
            <a:r>
              <a:rPr lang="en-US" sz="1900" dirty="0"/>
              <a:t>July 19-Aug. 16</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dirty="0"/>
              <a:t>Name: Lloyd McKenzie</a:t>
            </a:r>
          </a:p>
          <a:p>
            <a:r>
              <a:rPr lang="en-US" noProof="0" dirty="0"/>
              <a:t>Company: Gevity</a:t>
            </a:r>
          </a:p>
          <a:p>
            <a:r>
              <a:rPr lang="en-US" noProof="0" dirty="0"/>
              <a:t>Background:</a:t>
            </a:r>
          </a:p>
          <a:p>
            <a:pPr lvl="1"/>
            <a:r>
              <a:rPr lang="en-US" noProof="0" dirty="0"/>
              <a:t>One of FHIR’s 3 initial editors</a:t>
            </a:r>
          </a:p>
          <a:p>
            <a:pPr lvl="1"/>
            <a:r>
              <a:rPr lang="en-US" noProof="0" dirty="0"/>
              <a:t>Co-chair FMG, FHIR-I and </a:t>
            </a:r>
            <a:r>
              <a:rPr lang="en-US" noProof="0" dirty="0" err="1"/>
              <a:t>MnM</a:t>
            </a:r>
            <a:endParaRPr lang="en-US" noProof="0" dirty="0"/>
          </a:p>
          <a:p>
            <a:pPr lvl="1"/>
            <a:r>
              <a:rPr lang="en-US" noProof="0" dirty="0"/>
              <a:t>HL7 Fellow</a:t>
            </a:r>
          </a:p>
          <a:p>
            <a:pPr lvl="1"/>
            <a:r>
              <a:rPr lang="en-US" noProof="0" dirty="0"/>
              <a:t>Heavily involved in HL7 and healthcare exchange for last 18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2018-07%20WGM</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Tue: Paradigms &amp; Architecture approaches</a:t>
            </a:r>
          </a:p>
          <a:p>
            <a:r>
              <a:rPr lang="en-CA" dirty="0"/>
              <a:t>Wed: FHIR Features &amp; Architecture decision</a:t>
            </a:r>
          </a:p>
          <a:p>
            <a:r>
              <a:rPr lang="en-CA" dirty="0" err="1"/>
              <a:t>Thur</a:t>
            </a:r>
            <a:r>
              <a:rPr lang="en-CA" dirty="0"/>
              <a:t>: Additional considerations, Profiles &amp; Next steps</a:t>
            </a:r>
          </a:p>
          <a:p>
            <a:endParaRPr lang="en-CA" dirty="0"/>
          </a:p>
          <a:p>
            <a:pPr marL="0" indent="0">
              <a:buNone/>
            </a:pPr>
            <a:r>
              <a:rPr lang="en-CA" dirty="0"/>
              <a:t>(May vary from schedule a little bit based on questions…)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4049</TotalTime>
  <Words>5787</Words>
  <Application>Microsoft Office PowerPoint</Application>
  <PresentationFormat>Widescreen</PresentationFormat>
  <Paragraphs>1009</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47</cp:revision>
  <dcterms:created xsi:type="dcterms:W3CDTF">2008-01-21T06:12:12Z</dcterms:created>
  <dcterms:modified xsi:type="dcterms:W3CDTF">2018-07-16T23:54:40Z</dcterms:modified>
</cp:coreProperties>
</file>