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8" r:id="rId2"/>
    <p:sldId id="367" r:id="rId3"/>
    <p:sldId id="368" r:id="rId4"/>
    <p:sldId id="369" r:id="rId5"/>
    <p:sldId id="36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&lt; 3 hours so focus is more on “identifying considerations” than deeply exploring</a:t>
            </a:r>
            <a:r>
              <a:rPr lang="en-US" baseline="0" dirty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79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2018-05-14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hrQt7pp4l7Mkk-jIOHTLI7cxkybnffo7k1NKDWa67RA/edi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Report</a:t>
            </a:r>
            <a:br>
              <a:rPr lang="en-US" dirty="0"/>
            </a:br>
            <a:r>
              <a:rPr lang="en-US" dirty="0"/>
              <a:t>Co-chairs Dinner</a:t>
            </a:r>
            <a:endParaRPr lang="en-US" noProof="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Ballot Report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22340A-2AE9-4705-AC64-9ABF543E4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32827"/>
              </p:ext>
            </p:extLst>
          </p:nvPr>
        </p:nvGraphicFramePr>
        <p:xfrm>
          <a:off x="3276600" y="1676401"/>
          <a:ext cx="5410201" cy="491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745">
                  <a:extLst>
                    <a:ext uri="{9D8B030D-6E8A-4147-A177-3AD203B41FA5}">
                      <a16:colId xmlns:a16="http://schemas.microsoft.com/office/drawing/2014/main" val="1919783756"/>
                    </a:ext>
                  </a:extLst>
                </a:gridCol>
                <a:gridCol w="1403728">
                  <a:extLst>
                    <a:ext uri="{9D8B030D-6E8A-4147-A177-3AD203B41FA5}">
                      <a16:colId xmlns:a16="http://schemas.microsoft.com/office/drawing/2014/main" val="151820456"/>
                    </a:ext>
                  </a:extLst>
                </a:gridCol>
                <a:gridCol w="1403728">
                  <a:extLst>
                    <a:ext uri="{9D8B030D-6E8A-4147-A177-3AD203B41FA5}">
                      <a16:colId xmlns:a16="http://schemas.microsoft.com/office/drawing/2014/main" val="1255104091"/>
                    </a:ext>
                  </a:extLst>
                </a:gridCol>
              </a:tblGrid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u="none" strike="noStrike" dirty="0">
                          <a:effectLst/>
                        </a:rPr>
                        <a:t>Spec</a:t>
                      </a:r>
                      <a:endParaRPr lang="en-CA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u="none" strike="noStrike" dirty="0">
                          <a:effectLst/>
                        </a:rPr>
                        <a:t>Total</a:t>
                      </a:r>
                      <a:endParaRPr lang="en-CA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u="none" strike="noStrike" dirty="0">
                          <a:effectLst/>
                        </a:rPr>
                        <a:t>Negative</a:t>
                      </a:r>
                      <a:endParaRPr lang="en-CA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16812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STU Core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148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79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984449"/>
                  </a:ext>
                </a:extLst>
              </a:tr>
              <a:tr h="58892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Norm. Infrastructure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282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111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675429"/>
                  </a:ext>
                </a:extLst>
              </a:tr>
              <a:tr h="58892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Norm. Conformance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122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59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711552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Norm. Observation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63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25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255024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Norm. Patient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46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22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416453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Norm. FHIRPath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25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6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745533"/>
                  </a:ext>
                </a:extLst>
              </a:tr>
              <a:tr h="58892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STU IG Breast Cancer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51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31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474509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STU IG Genomics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160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90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953550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STU IG HAI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8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4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509562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STU IG IPS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104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21</a:t>
                      </a:r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336366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974175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u="none" strike="noStrike" dirty="0">
                          <a:effectLst/>
                        </a:rPr>
                        <a:t>1009</a:t>
                      </a:r>
                      <a:endParaRPr lang="en-CA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u="none" strike="noStrike" dirty="0">
                          <a:effectLst/>
                        </a:rPr>
                        <a:t>448</a:t>
                      </a:r>
                      <a:endParaRPr lang="en-CA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9402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52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8135-C6B6-47E1-9513-D6AEE76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Connectathon</a:t>
            </a:r>
            <a:r>
              <a:rPr lang="en-CA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0D12-0384-4720-8458-562093D5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20 tracks</a:t>
            </a:r>
          </a:p>
          <a:p>
            <a:r>
              <a:rPr lang="en-CA" dirty="0"/>
              <a:t>A few over 80 participants</a:t>
            </a:r>
          </a:p>
          <a:p>
            <a:r>
              <a:rPr lang="en-CA" dirty="0"/>
              <a:t>Reports can be found here:</a:t>
            </a:r>
          </a:p>
          <a:p>
            <a:pPr lvl="1"/>
            <a:r>
              <a:rPr lang="en-CA" dirty="0">
                <a:hlinkClick r:id="rId2"/>
              </a:rPr>
              <a:t>https://docs.google.com/document/d/1hrQt7pp4l7Mkk-jIOHTLI7cxkybnffo7k1NKDWa67RA/edit</a:t>
            </a:r>
            <a:endParaRPr lang="en-CA" dirty="0"/>
          </a:p>
          <a:p>
            <a:pPr lvl="2"/>
            <a:r>
              <a:rPr lang="en-CA" dirty="0"/>
              <a:t>(Wait for me to email this to the co-chairs list </a:t>
            </a:r>
            <a:r>
              <a:rPr lang="en-CA" dirty="0">
                <a:sym typeface="Wingdings" panose="05000000000000000000" pitchFamily="2" charset="2"/>
              </a:rPr>
              <a:t>)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5AB99-9AEB-41C3-9876-413F50EC2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4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5A8-733C-4100-821C-BA41D979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Resolution of Normative ballots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DD30-864D-4FAA-BA64-0710D7B0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Please read the email sent out this afternoon</a:t>
            </a:r>
          </a:p>
          <a:p>
            <a:pPr lvl="1"/>
            <a:r>
              <a:rPr lang="en-CA" dirty="0"/>
              <a:t>Specific rules for:</a:t>
            </a:r>
          </a:p>
          <a:p>
            <a:pPr lvl="2"/>
            <a:r>
              <a:rPr lang="en-CA" dirty="0"/>
              <a:t>Ballots against the wrong spec</a:t>
            </a:r>
          </a:p>
          <a:p>
            <a:pPr lvl="2"/>
            <a:r>
              <a:rPr lang="en-CA" dirty="0"/>
              <a:t>Multiple ballots from the same user on the same item</a:t>
            </a:r>
          </a:p>
          <a:p>
            <a:pPr lvl="2"/>
            <a:r>
              <a:rPr lang="en-CA" dirty="0"/>
              <a:t>Duplicate ballot items</a:t>
            </a:r>
          </a:p>
          <a:p>
            <a:pPr lvl="2"/>
            <a:r>
              <a:rPr lang="en-CA"/>
              <a:t>Etc.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0DDD-D96C-4FFC-97D2-35B48E212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2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			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Words>176</Words>
  <Application>Microsoft Office PowerPoint</Application>
  <PresentationFormat>Widescreen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Verdana</vt:lpstr>
      <vt:lpstr>Wingdings</vt:lpstr>
      <vt:lpstr>Refined</vt:lpstr>
      <vt:lpstr>FHIR Report Co-chairs Dinner</vt:lpstr>
      <vt:lpstr>Ballot Report</vt:lpstr>
      <vt:lpstr>Connectathon report</vt:lpstr>
      <vt:lpstr>Resolution of Normative ballots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46</cp:revision>
  <dcterms:created xsi:type="dcterms:W3CDTF">2008-01-21T06:12:12Z</dcterms:created>
  <dcterms:modified xsi:type="dcterms:W3CDTF">2018-05-14T15:56:14Z</dcterms:modified>
</cp:coreProperties>
</file>