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6" autoAdjust="0"/>
  </p:normalViewPr>
  <p:slideViewPr>
    <p:cSldViewPr>
      <p:cViewPr varScale="1">
        <p:scale>
          <a:sx n="120" d="100"/>
          <a:sy n="120" d="100"/>
        </p:scale>
        <p:origin x="11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2018-01-30</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2018-01-30</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2018-01-30</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2018-01-30</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2018-01-30</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2018-01-30</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2018-01-30</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2018-01-30</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2018-01-30</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2018-01-30</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2017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2018-01-30</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8-01%20WGM/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Jan. </a:t>
            </a:r>
            <a:r>
              <a:rPr lang="en-AU" kern="0"/>
              <a:t>30, </a:t>
            </a:r>
            <a:r>
              <a:rPr lang="en-AU" kern="0" dirty="0"/>
              <a:t>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some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May 11-18 </a:t>
            </a:r>
            <a:r>
              <a:rPr lang="en-US" sz="1900" i="1" dirty="0"/>
              <a:t>Cologne</a:t>
            </a:r>
          </a:p>
          <a:p>
            <a:pPr lvl="1"/>
            <a:r>
              <a:rPr lang="en-US" sz="1900" dirty="0"/>
              <a:t>Sept 28-Oct 5 Baltimore</a:t>
            </a:r>
          </a:p>
          <a:p>
            <a:pPr lvl="1"/>
            <a:r>
              <a:rPr lang="en-US" sz="1900" dirty="0"/>
              <a:t>Jan 11-18 San Antonio</a:t>
            </a:r>
          </a:p>
          <a:p>
            <a:r>
              <a:rPr lang="en-US" sz="2400" dirty="0"/>
              <a:t>FHIR Developer Days USA</a:t>
            </a:r>
          </a:p>
          <a:p>
            <a:pPr lvl="1"/>
            <a:r>
              <a:rPr lang="en-US" sz="1900" dirty="0"/>
              <a:t>June 19-2 Boston</a:t>
            </a:r>
          </a:p>
          <a:p>
            <a:r>
              <a:rPr lang="en-US" sz="2400" dirty="0"/>
              <a:t>FHIR Institute Webinars</a:t>
            </a:r>
          </a:p>
          <a:p>
            <a:pPr lvl="1"/>
            <a:r>
              <a:rPr lang="en-US" sz="1900" dirty="0"/>
              <a:t>(not yet scheduled)</a:t>
            </a:r>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a:t>Name: Lloyd McKenzie</a:t>
            </a:r>
          </a:p>
          <a:p>
            <a:r>
              <a:rPr lang="en-US" noProof="0"/>
              <a:t>Company: Gevity</a:t>
            </a:r>
          </a:p>
          <a:p>
            <a:r>
              <a:rPr lang="en-US" noProof="0"/>
              <a:t>Background:</a:t>
            </a:r>
          </a:p>
          <a:p>
            <a:pPr lvl="1"/>
            <a:r>
              <a:rPr lang="en-US" noProof="0"/>
              <a:t>One of FHIR’s 3 initial editors</a:t>
            </a:r>
          </a:p>
          <a:p>
            <a:pPr lvl="1"/>
            <a:r>
              <a:rPr lang="en-US" noProof="0"/>
              <a:t>Co-chair FMG, FHIR-I and MnM</a:t>
            </a:r>
          </a:p>
          <a:p>
            <a:pPr lvl="1"/>
            <a:r>
              <a:rPr lang="en-US" noProof="0"/>
              <a:t>HL7 Fellow</a:t>
            </a:r>
          </a:p>
          <a:p>
            <a:pPr lvl="1"/>
            <a:r>
              <a:rPr lang="en-US" noProof="0"/>
              <a:t>Heavily involved in HL7 and healthcare exchange for last 17 years (v2, v3, CDA, etc.)</a:t>
            </a:r>
          </a:p>
          <a:p>
            <a:pPr lvl="1"/>
            <a:r>
              <a:rPr lang="en-US" noProof="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https://github.com/FHIR/documents/blob/master/presentations/</a:t>
            </a:r>
            <a:r>
              <a:rPr lang="en-US" dirty="0">
                <a:hlinkClick r:id="rId2"/>
              </a:rPr>
              <a:t>2018-01%20WGM</a:t>
            </a:r>
            <a:r>
              <a:rPr lang="en-CA" dirty="0">
                <a:hlinkClick r:id="rId2"/>
              </a:rPr>
              <a:t>/FHIR%20for%20Architects.pptx</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4022</TotalTime>
  <Words>5774</Words>
  <Application>Microsoft Office PowerPoint</Application>
  <PresentationFormat>Widescreen</PresentationFormat>
  <Paragraphs>1006</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42</cp:revision>
  <dcterms:created xsi:type="dcterms:W3CDTF">2008-01-21T06:12:12Z</dcterms:created>
  <dcterms:modified xsi:type="dcterms:W3CDTF">2018-01-30T20:54:14Z</dcterms:modified>
</cp:coreProperties>
</file>