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4574" autoAdjust="0"/>
  </p:normalViewPr>
  <p:slideViewPr>
    <p:cSldViewPr>
      <p:cViewPr varScale="1">
        <p:scale>
          <a:sx n="93" d="100"/>
          <a:sy n="93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uchston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STU3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 descr="A picture containing transport, thing&#10;&#10;Description generated with high confidence">
            <a:extLst>
              <a:ext uri="{FF2B5EF4-FFF2-40B4-BE49-F238E27FC236}">
                <a16:creationId xmlns:a16="http://schemas.microsoft.com/office/drawing/2014/main" id="{48D7F469-28CD-411A-88E5-4972B3092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2857499"/>
            <a:ext cx="1428750" cy="11906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http://hl7.org/fhir/STU3/operationslist.html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2" y="1309687"/>
            <a:ext cx="208597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1" y="1346892"/>
            <a:ext cx="9790778" cy="43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20574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4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6342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46468"/>
            <a:ext cx="483309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1296342"/>
            <a:ext cx="3441096" cy="32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4721384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Help and Documentation: </a:t>
            </a:r>
            <a:r>
              <a:rPr lang="en-US" sz="2400" dirty="0">
                <a:solidFill>
                  <a:schemeClr val="bg1"/>
                </a:solidFill>
              </a:rPr>
              <a:t>Links to User Guide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3702" y="6027945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7592" y="2711746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437562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80" y="518586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4229"/>
            <a:ext cx="2971802" cy="29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80" y="1294229"/>
            <a:ext cx="4756473" cy="37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Help and Documentation links if guidance is needed</a:t>
            </a: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7FBF84-0B91-4903-95FC-DBA7A169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13" y="3863181"/>
            <a:ext cx="5931187" cy="23562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8839200" y="47244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67200" y="4207170"/>
            <a:ext cx="3657600" cy="2057400"/>
            <a:chOff x="3505200" y="4648200"/>
            <a:chExt cx="2362200" cy="1295400"/>
          </a:xfrm>
        </p:grpSpPr>
        <p:sp>
          <p:nvSpPr>
            <p:cNvPr id="4" name="Rectangle 3"/>
            <p:cNvSpPr/>
            <p:nvPr/>
          </p:nvSpPr>
          <p:spPr>
            <a:xfrm>
              <a:off x="3505200" y="4648200"/>
              <a:ext cx="2362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536" y="4705350"/>
              <a:ext cx="1913164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657600" y="4705350"/>
              <a:ext cx="457200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5095874"/>
              <a:ext cx="198664" cy="695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24498" y="4780099"/>
              <a:ext cx="114301" cy="10110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836" y="4705350"/>
              <a:ext cx="1566863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216878" y="5470351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http://hl7.org/fhir/STU3/testing.html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5C63B1-4D04-41F0-9F4D-E0C48F01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05" y="1143000"/>
            <a:ext cx="9029257" cy="50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1" y="6052785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http://hl7.org/fhir/STU3/testscript.html</a:t>
            </a:r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E955C3-C671-418F-BB1F-846E1ABC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3" y="1110016"/>
            <a:ext cx="10216633" cy="4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If supported, the test engine proceeds.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2"/>
              </a:rPr>
              <a:t>http://hl7.org/fhir/STU3/testing.html#execution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11740</TotalTime>
  <Words>1419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David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484</cp:revision>
  <dcterms:created xsi:type="dcterms:W3CDTF">2017-02-01T18:30:51Z</dcterms:created>
  <dcterms:modified xsi:type="dcterms:W3CDTF">2018-01-23T18:00:16Z</dcterms:modified>
</cp:coreProperties>
</file>