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8" r:id="rId2"/>
    <p:sldId id="520" r:id="rId3"/>
    <p:sldId id="657" r:id="rId4"/>
    <p:sldId id="658" r:id="rId5"/>
    <p:sldId id="659" r:id="rId6"/>
    <p:sldId id="65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55F501-8D09-45CC-8382-527BEAFC2860}">
          <p14:sldIdLst>
            <p14:sldId id="258"/>
            <p14:sldId id="520"/>
            <p14:sldId id="657"/>
            <p14:sldId id="658"/>
            <p14:sldId id="659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65" autoAdjust="0"/>
  </p:normalViewPr>
  <p:slideViewPr>
    <p:cSldViewPr>
      <p:cViewPr varScale="1">
        <p:scale>
          <a:sx n="92" d="100"/>
          <a:sy n="92" d="100"/>
        </p:scale>
        <p:origin x="10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23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2018-04-25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FHIRNorth2018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HIRNorth2018" TargetMode="External"/><Relationship Id="rId2" Type="http://schemas.openxmlformats.org/officeDocument/2006/relationships/hyperlink" Target="https://github.com/FirelyTeam/fhirstarter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iki.hl7.org/index.php?title=Publicly_Available_FHIR_Servers_for_testing" TargetMode="External"/><Relationship Id="rId4" Type="http://schemas.openxmlformats.org/officeDocument/2006/relationships/hyperlink" Target="http://fhirtest.uhn.ca/baseDstu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Guided Exercises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2018-04-17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6D041-F338-45BB-AF5F-AE48FE38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chance to explore FHIR</a:t>
            </a:r>
          </a:p>
          <a:p>
            <a:r>
              <a:rPr lang="en-CA" dirty="0"/>
              <a:t>See how the RESTful interface works</a:t>
            </a:r>
          </a:p>
          <a:p>
            <a:r>
              <a:rPr lang="en-CA" dirty="0"/>
              <a:t>Get familiar with the reference implementations</a:t>
            </a:r>
          </a:p>
          <a:p>
            <a:r>
              <a:rPr lang="en-CA" dirty="0"/>
              <a:t>Get your questions answered</a:t>
            </a:r>
          </a:p>
        </p:txBody>
      </p:sp>
    </p:spTree>
    <p:extLst>
      <p:ext uri="{BB962C8B-B14F-4D97-AF65-F5344CB8AC3E}">
        <p14:creationId xmlns:p14="http://schemas.microsoft.com/office/powerpoint/2010/main" val="3160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CD37-CBCA-4D76-8195-EC258BC1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8B1E-C919-4CEC-8037-E5DCF21B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Watch introduction to FHIR (or equivalent)</a:t>
            </a:r>
          </a:p>
          <a:p>
            <a:pPr lvl="1"/>
            <a:r>
              <a:rPr lang="en-CA" u="sng" dirty="0">
                <a:hlinkClick r:id="rId2"/>
              </a:rPr>
              <a:t>http://bit.ly/FHIRNorth2018</a:t>
            </a:r>
            <a:endParaRPr lang="en-CA" u="sng" dirty="0"/>
          </a:p>
          <a:p>
            <a:r>
              <a:rPr lang="en-CA" dirty="0"/>
              <a:t>Have a web browser</a:t>
            </a:r>
          </a:p>
          <a:p>
            <a:r>
              <a:rPr lang="en-CA" dirty="0"/>
              <a:t>Have your preferred IDE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EA7-2C05-47CE-B7D5-8561F27C1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1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613B-4B9B-4BBC-95D6-62A9941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FHIRStarters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B3F7-0321-4B1F-9014-7AF2586D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Open-source intro exercises on </a:t>
            </a:r>
            <a:r>
              <a:rPr lang="en-CA" sz="2800" dirty="0" err="1"/>
              <a:t>github</a:t>
            </a:r>
            <a:endParaRPr lang="en-CA" sz="2800" dirty="0"/>
          </a:p>
          <a:p>
            <a:pPr lvl="1"/>
            <a:r>
              <a:rPr lang="en-CA" sz="2400" dirty="0"/>
              <a:t>  </a:t>
            </a:r>
            <a:r>
              <a:rPr lang="en-CA" sz="2400" dirty="0">
                <a:hlinkClick r:id="rId2"/>
              </a:rPr>
              <a:t>https://github.com/FirelyTeam/fhirstarters</a:t>
            </a:r>
            <a:endParaRPr lang="en-CA" sz="2400" dirty="0"/>
          </a:p>
          <a:p>
            <a:pPr lvl="2"/>
            <a:r>
              <a:rPr lang="en-CA" sz="2000" dirty="0"/>
              <a:t>(Link can be found at </a:t>
            </a:r>
            <a:r>
              <a:rPr lang="en-CA" sz="2000" dirty="0">
                <a:hlinkClick r:id="rId3"/>
              </a:rPr>
              <a:t>http://bit.ly/FHIRNorth2018</a:t>
            </a:r>
            <a:r>
              <a:rPr lang="en-CA" sz="2000" dirty="0"/>
              <a:t>)</a:t>
            </a:r>
          </a:p>
          <a:p>
            <a:r>
              <a:rPr lang="en-CA" sz="2800" dirty="0"/>
              <a:t>Exercises for Java, .NET (C#), Swift</a:t>
            </a:r>
          </a:p>
          <a:p>
            <a:r>
              <a:rPr lang="en-CA" sz="2800" dirty="0"/>
              <a:t>Exercises also available that just use a browser</a:t>
            </a:r>
          </a:p>
          <a:p>
            <a:r>
              <a:rPr lang="en-CA" sz="2800" dirty="0"/>
              <a:t>Also, you can use the UHN website to just play</a:t>
            </a:r>
          </a:p>
          <a:p>
            <a:pPr lvl="1"/>
            <a:r>
              <a:rPr lang="en-CA" sz="2400" dirty="0">
                <a:hlinkClick r:id="rId4"/>
              </a:rPr>
              <a:t>http://fhirtest.uhn.ca/baseDstu3</a:t>
            </a:r>
            <a:endParaRPr lang="en-CA" sz="2400" dirty="0"/>
          </a:p>
          <a:p>
            <a:pPr lvl="1"/>
            <a:r>
              <a:rPr lang="en-CA" sz="2400" dirty="0"/>
              <a:t>Other test servers can be found here:</a:t>
            </a:r>
          </a:p>
          <a:p>
            <a:pPr lvl="2"/>
            <a:r>
              <a:rPr lang="en-CA" sz="2000" dirty="0">
                <a:hlinkClick r:id="rId5"/>
              </a:rPr>
              <a:t>http://wiki.hl7.org/index.php?title=Publicly_Available_FHIR_Servers_for_testing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03DEC-B316-47FC-8F0E-215E9EEF2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2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6E4B-8867-499A-BFF2-343F009E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 for the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B937-B643-4B51-A88D-F961EB32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Work through the exercises on your own or in small groups</a:t>
            </a:r>
          </a:p>
          <a:p>
            <a:r>
              <a:rPr lang="en-CA" sz="2800" dirty="0"/>
              <a:t>When you have questions, raise your hand</a:t>
            </a:r>
            <a:endParaRPr lang="en-CA" sz="2800" dirty="0">
              <a:sym typeface="Wingdings" panose="05000000000000000000" pitchFamily="2" charset="2"/>
            </a:endParaRPr>
          </a:p>
          <a:p>
            <a:r>
              <a:rPr lang="en-CA" sz="2800" dirty="0">
                <a:sym typeface="Wingdings" panose="05000000000000000000" pitchFamily="2" charset="2"/>
              </a:rPr>
              <a:t>If there’s interest in working through something together – or a group discussion, let us know and we’ll do that</a:t>
            </a:r>
          </a:p>
          <a:p>
            <a:r>
              <a:rPr lang="en-CA" sz="2800" dirty="0">
                <a:sym typeface="Wingdings" panose="05000000000000000000" pitchFamily="2" charset="2"/>
              </a:rPr>
              <a:t>If you want to slip out to listen to a discussion in one of the other rooms, you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9E3E-F92F-4DF6-A66E-C839B00EB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http://hl7.org/fhir</a:t>
            </a:r>
            <a:r>
              <a:rPr lang="en-US" dirty="0"/>
              <a:t>	    	   </a:t>
            </a:r>
            <a:r>
              <a:rPr lang="en-US" dirty="0">
                <a:hlinkClick r:id="rId3"/>
              </a:rPr>
              <a:t>lmckenzie@gevityinc.com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85863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3679</TotalTime>
  <Words>236</Words>
  <Application>Microsoft Office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Verdana</vt:lpstr>
      <vt:lpstr>Wingdings</vt:lpstr>
      <vt:lpstr>Refined</vt:lpstr>
      <vt:lpstr>Guided Exercises</vt:lpstr>
      <vt:lpstr>Objectives</vt:lpstr>
      <vt:lpstr>Pre-requisites</vt:lpstr>
      <vt:lpstr>FHIRStarters</vt:lpstr>
      <vt:lpstr>Format for the morning</vt:lpstr>
      <vt:lpstr>Questions?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49</cp:revision>
  <dcterms:created xsi:type="dcterms:W3CDTF">2008-01-21T06:12:12Z</dcterms:created>
  <dcterms:modified xsi:type="dcterms:W3CDTF">2018-04-25T23:46:53Z</dcterms:modified>
</cp:coreProperties>
</file>