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"/>
  </p:notesMasterIdLst>
  <p:sldIdLst>
    <p:sldId id="335" r:id="rId2"/>
    <p:sldId id="33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FDA39E3-7610-4A88-8945-67B97B727FCD}">
          <p14:sldIdLst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6433" autoAdjust="0"/>
  </p:normalViewPr>
  <p:slideViewPr>
    <p:cSldViewPr>
      <p:cViewPr varScale="1">
        <p:scale>
          <a:sx n="100" d="100"/>
          <a:sy n="100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2018-05-07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25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       © 2015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© 2016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</a:t>
            </a:r>
            <a:r>
              <a:rPr lang="en-US" b="1" dirty="0">
                <a:solidFill>
                  <a:srgbClr val="FF0000"/>
                </a:solidFill>
              </a:rPr>
              <a:t>HOT</a:t>
            </a:r>
            <a:r>
              <a:rPr lang="en-US" b="1" dirty="0"/>
              <a:t> is FHIR?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8800"/>
            <a:ext cx="8784976" cy="4480520"/>
          </a:xfrm>
        </p:spPr>
        <p:txBody>
          <a:bodyPr/>
          <a:lstStyle/>
          <a:p>
            <a:r>
              <a:rPr lang="en-US" dirty="0"/>
              <a:t>Come find out!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Fast, Modern, Implementer-friendly</a:t>
            </a:r>
          </a:p>
          <a:p>
            <a:r>
              <a:rPr lang="en-US" dirty="0">
                <a:sym typeface="Wingdings" panose="05000000000000000000" pitchFamily="2" charset="2"/>
              </a:rPr>
              <a:t>120+ FHIR-related quarters this week</a:t>
            </a:r>
          </a:p>
          <a:p>
            <a:r>
              <a:rPr lang="en-US" dirty="0">
                <a:sym typeface="Wingdings" panose="05000000000000000000" pitchFamily="2" charset="2"/>
              </a:rPr>
              <a:t>See the complete list on the wiki:</a:t>
            </a:r>
          </a:p>
          <a:p>
            <a:pPr marL="714375" lvl="1"/>
            <a:r>
              <a:rPr lang="en-CA" b="1" dirty="0"/>
              <a:t>http://tinyurl.com/fhir201805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Help us get ready </a:t>
            </a:r>
            <a:r>
              <a:rPr lang="en-US">
                <a:sym typeface="Wingdings" panose="05000000000000000000" pitchFamily="2" charset="2"/>
              </a:rPr>
              <a:t>for R4 </a:t>
            </a:r>
            <a:r>
              <a:rPr lang="en-US" dirty="0">
                <a:sym typeface="Wingdings" panose="05000000000000000000" pitchFamily="2" charset="2"/>
              </a:rPr>
              <a:t>publication</a:t>
            </a:r>
            <a:endParaRPr lang="en-US" dirty="0"/>
          </a:p>
          <a:p>
            <a:r>
              <a:rPr lang="en-US" dirty="0"/>
              <a:t>Check out the specification</a:t>
            </a:r>
          </a:p>
          <a:p>
            <a:pPr lvl="1"/>
            <a:r>
              <a:rPr lang="en-US" sz="3200" b="1" dirty="0">
                <a:solidFill>
                  <a:schemeClr val="accent2"/>
                </a:solidFill>
              </a:rPr>
              <a:t>http://hl7.org/fhir</a:t>
            </a:r>
          </a:p>
        </p:txBody>
      </p:sp>
    </p:spTree>
    <p:extLst>
      <p:ext uri="{BB962C8B-B14F-4D97-AF65-F5344CB8AC3E}">
        <p14:creationId xmlns:p14="http://schemas.microsoft.com/office/powerpoint/2010/main" val="215161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HL7 FHIR Developer Days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Boston Jun. 19-21 | Amsterdam Nov. 14-16 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40+ speakers</a:t>
            </a:r>
          </a:p>
          <a:p>
            <a:pPr lvl="1"/>
            <a:r>
              <a:rPr lang="en-US" sz="2000" dirty="0"/>
              <a:t>70+ tutorials/presentations</a:t>
            </a:r>
          </a:p>
          <a:p>
            <a:pPr lvl="1"/>
            <a:r>
              <a:rPr lang="en-US" sz="2000" dirty="0"/>
              <a:t>6 tracks</a:t>
            </a:r>
            <a:endParaRPr lang="en-US" sz="1800" dirty="0"/>
          </a:p>
          <a:p>
            <a:pPr lvl="2"/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400" dirty="0"/>
              <a:t>Connectathon</a:t>
            </a:r>
          </a:p>
          <a:p>
            <a:pPr lvl="1"/>
            <a:r>
              <a:rPr lang="en-US" sz="2000" dirty="0"/>
              <a:t>Meet fellow developers</a:t>
            </a:r>
          </a:p>
          <a:p>
            <a:pPr lvl="1"/>
            <a:r>
              <a:rPr lang="en-US" sz="2000" dirty="0"/>
              <a:t>Put FHIR to the test</a:t>
            </a:r>
          </a:p>
          <a:p>
            <a:pPr lvl="1"/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400" dirty="0"/>
              <a:t>Networking</a:t>
            </a:r>
          </a:p>
          <a:p>
            <a:pPr lvl="1"/>
            <a:r>
              <a:rPr lang="en-US" sz="2000" dirty="0"/>
              <a:t>FHIR experts and authors on hand</a:t>
            </a:r>
            <a:br>
              <a:rPr lang="en-US" sz="2000" dirty="0"/>
            </a:br>
            <a:endParaRPr lang="en-US" sz="20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https://www.fhirdevdays.com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493" y="3436140"/>
            <a:ext cx="2521347" cy="16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fhirdevdays.com/boston/wp-content/uploads/sites/3/2018/01/BOSTON_DARKER.png">
            <a:extLst>
              <a:ext uri="{FF2B5EF4-FFF2-40B4-BE49-F238E27FC236}">
                <a16:creationId xmlns:a16="http://schemas.microsoft.com/office/drawing/2014/main" id="{76A018B7-497C-414F-B6E8-71F6A591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493" y="1510680"/>
            <a:ext cx="2519772" cy="16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69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11754</TotalTime>
  <Words>86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Wingdings</vt:lpstr>
      <vt:lpstr>Refined</vt:lpstr>
      <vt:lpstr>How HOT is FHIR?</vt:lpstr>
      <vt:lpstr>HL7 FHIR Developer Days Boston Jun. 19-21 | Amsterdam Nov. 14-16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371</cp:revision>
  <dcterms:created xsi:type="dcterms:W3CDTF">2012-12-03T20:41:34Z</dcterms:created>
  <dcterms:modified xsi:type="dcterms:W3CDTF">2018-05-08T02:23:06Z</dcterms:modified>
</cp:coreProperties>
</file>