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10" d="100"/>
          <a:sy n="110" d="100"/>
        </p:scale>
        <p:origin x="5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2018-05-07</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2018-05-07</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2018-05-07</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May 15,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Sep. 28-Oct 5 Baltimore</a:t>
            </a:r>
          </a:p>
          <a:p>
            <a:pPr lvl="1"/>
            <a:r>
              <a:rPr lang="en-US" sz="1900" dirty="0"/>
              <a:t>Jan. 11-18 San Antonio</a:t>
            </a:r>
          </a:p>
          <a:p>
            <a:pPr lvl="1"/>
            <a:r>
              <a:rPr lang="en-US" sz="1900" dirty="0"/>
              <a:t>May </a:t>
            </a:r>
            <a:r>
              <a:rPr lang="en-US" sz="1900"/>
              <a:t>2-11 Montreal</a:t>
            </a:r>
            <a:endParaRPr lang="en-US" sz="1900" dirty="0"/>
          </a:p>
          <a:p>
            <a:r>
              <a:rPr lang="en-US" sz="2400" dirty="0"/>
              <a:t>FHIR Developer Days</a:t>
            </a:r>
          </a:p>
          <a:p>
            <a:pPr lvl="1"/>
            <a:r>
              <a:rPr lang="en-US" sz="1900" dirty="0"/>
              <a:t>Jun. 19-2 Boston</a:t>
            </a:r>
          </a:p>
          <a:p>
            <a:pPr lvl="1"/>
            <a:r>
              <a:rPr lang="en-US" sz="1900" dirty="0"/>
              <a:t>Nov. 14-16 Amsterdam</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2018-05%20WGM</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4042</TotalTime>
  <Words>5776</Words>
  <Application>Microsoft Office PowerPoint</Application>
  <PresentationFormat>Widescreen</PresentationFormat>
  <Paragraphs>1008</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45</cp:revision>
  <dcterms:created xsi:type="dcterms:W3CDTF">2008-01-21T06:12:12Z</dcterms:created>
  <dcterms:modified xsi:type="dcterms:W3CDTF">2018-05-08T02:10:17Z</dcterms:modified>
</cp:coreProperties>
</file>