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"/>
  </p:notesMasterIdLst>
  <p:sldIdLst>
    <p:sldId id="335" r:id="rId2"/>
    <p:sldId id="338" r:id="rId3"/>
    <p:sldId id="339" r:id="rId4"/>
    <p:sldId id="340" r:id="rId5"/>
    <p:sldId id="33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FDA39E3-7610-4A88-8945-67B97B727FCD}">
          <p14:sldIdLst>
            <p14:sldId id="335"/>
            <p14:sldId id="338"/>
            <p14:sldId id="339"/>
            <p14:sldId id="340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86433" autoAdjust="0"/>
  </p:normalViewPr>
  <p:slideViewPr>
    <p:cSldViewPr>
      <p:cViewPr>
        <p:scale>
          <a:sx n="100" d="100"/>
          <a:sy n="100" d="100"/>
        </p:scale>
        <p:origin x="-1848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2014-05-05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255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FHIR?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28800"/>
            <a:ext cx="8784976" cy="4480520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80</a:t>
            </a:r>
            <a:r>
              <a:rPr lang="en-US" dirty="0" smtClean="0">
                <a:sym typeface="Wingdings" panose="05000000000000000000" pitchFamily="2" charset="2"/>
              </a:rPr>
              <a:t>+ FHIR-related quarters this week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See the complete list on the wiki:</a:t>
            </a:r>
          </a:p>
          <a:p>
            <a:pPr marL="714375" lvl="1"/>
            <a:r>
              <a:rPr lang="en-US" dirty="0">
                <a:solidFill>
                  <a:schemeClr val="accent2"/>
                </a:solidFill>
              </a:rPr>
              <a:t>http://</a:t>
            </a:r>
            <a:r>
              <a:rPr lang="en-US" dirty="0" smtClean="0">
                <a:solidFill>
                  <a:schemeClr val="accent2"/>
                </a:solidFill>
              </a:rPr>
              <a:t>wiki.hl7.org?title=FHIR_Agenda_201405_WGM</a:t>
            </a:r>
          </a:p>
          <a:p>
            <a:r>
              <a:rPr lang="en-US" dirty="0" smtClean="0"/>
              <a:t>If you’re aware of others (or anything changes), please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16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WG expectations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next DSTU</a:t>
            </a:r>
          </a:p>
          <a:p>
            <a:pPr lvl="1"/>
            <a:r>
              <a:rPr lang="en-CA" dirty="0"/>
              <a:t>http://wiki.hl7.org/index.php?title=FHIR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43" y="2996952"/>
            <a:ext cx="668575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827584" y="3717032"/>
            <a:ext cx="3312368" cy="648072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 monitoring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for monitoring:</a:t>
            </a:r>
          </a:p>
          <a:p>
            <a:pPr lvl="1"/>
            <a:r>
              <a:rPr lang="en-US" dirty="0" smtClean="0"/>
              <a:t>Ballot discussion forums</a:t>
            </a:r>
          </a:p>
          <a:p>
            <a:pPr lvl="1"/>
            <a:r>
              <a:rPr lang="en-US" dirty="0" smtClean="0"/>
              <a:t>Change tracker</a:t>
            </a:r>
          </a:p>
          <a:p>
            <a:pPr lvl="1"/>
            <a:r>
              <a:rPr lang="en-US" dirty="0" smtClean="0"/>
              <a:t>List server (not that you need those . . .)</a:t>
            </a:r>
          </a:p>
          <a:p>
            <a:r>
              <a:rPr lang="en-US" dirty="0" smtClean="0"/>
              <a:t>Target is initial response to comments/questions in ~2 business days</a:t>
            </a:r>
          </a:p>
          <a:p>
            <a:r>
              <a:rPr lang="en-US" dirty="0" smtClean="0"/>
              <a:t>Two people per WG (with responsibility for FHIR content)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27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for next DSTU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existing resources (and new content) to meet QA criteria</a:t>
            </a:r>
          </a:p>
          <a:p>
            <a:r>
              <a:rPr lang="en-US" dirty="0" smtClean="0"/>
              <a:t>New domain resources &amp; profiles</a:t>
            </a:r>
          </a:p>
          <a:p>
            <a:r>
              <a:rPr lang="en-US" dirty="0" smtClean="0"/>
              <a:t>Profiles CCDA entries as FHIR resources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5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DSTU timelines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PSSs for FHIR work for DSTU2</a:t>
            </a:r>
          </a:p>
          <a:p>
            <a:pPr lvl="1"/>
            <a:r>
              <a:rPr lang="en-US" dirty="0" smtClean="0"/>
              <a:t>New resources, new profiles, maintenance</a:t>
            </a:r>
          </a:p>
          <a:p>
            <a:pPr lvl="1"/>
            <a:r>
              <a:rPr lang="en-US" dirty="0" smtClean="0"/>
              <a:t>Draft by May 16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Approved by May 30</a:t>
            </a:r>
            <a:r>
              <a:rPr lang="en-US" baseline="30000" dirty="0" smtClean="0"/>
              <a:t>th</a:t>
            </a:r>
          </a:p>
          <a:p>
            <a:r>
              <a:rPr lang="en-US" dirty="0" smtClean="0"/>
              <a:t>Content ready for QA Sept 21</a:t>
            </a:r>
          </a:p>
          <a:p>
            <a:r>
              <a:rPr lang="en-US" dirty="0" smtClean="0"/>
              <a:t>Apply QA updates starting Oct 12</a:t>
            </a:r>
          </a:p>
          <a:p>
            <a:r>
              <a:rPr lang="en-US" dirty="0" smtClean="0"/>
              <a:t>Ballot Jan cycle</a:t>
            </a:r>
          </a:p>
          <a:p>
            <a:r>
              <a:rPr lang="en-US" dirty="0" smtClean="0"/>
              <a:t>Publish ~ end of March, 2015</a:t>
            </a:r>
          </a:p>
          <a:p>
            <a:pPr lvl="1"/>
            <a:r>
              <a:rPr lang="en-US" dirty="0" smtClean="0"/>
              <a:t>Depends on volume of ballot comments</a:t>
            </a:r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997034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11598</TotalTime>
  <Words>171</Words>
  <Application>Microsoft Office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Refined</vt:lpstr>
      <vt:lpstr>Where is FHIR?</vt:lpstr>
      <vt:lpstr>FHIR WG expectations</vt:lpstr>
      <vt:lpstr>DSTU monitoring</vt:lpstr>
      <vt:lpstr>Target for next DSTU</vt:lpstr>
      <vt:lpstr>FHIR DSTU timelines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349</cp:revision>
  <dcterms:created xsi:type="dcterms:W3CDTF">2012-12-03T20:41:34Z</dcterms:created>
  <dcterms:modified xsi:type="dcterms:W3CDTF">2014-05-06T00:54:22Z</dcterms:modified>
</cp:coreProperties>
</file>