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6" r:id="rId3"/>
    <p:sldId id="443" r:id="rId4"/>
    <p:sldId id="444" r:id="rId5"/>
    <p:sldId id="320" r:id="rId6"/>
    <p:sldId id="3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33" autoAdjust="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31/07/2014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4-07-31%20JASON%20Taskforce%20Webinar/FHIR%20Jason%20Taskforce.ppt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182" y="1484784"/>
            <a:ext cx="6781800" cy="2559050"/>
          </a:xfrm>
        </p:spPr>
        <p:txBody>
          <a:bodyPr/>
          <a:lstStyle/>
          <a:p>
            <a:r>
              <a:rPr lang="en-AU" dirty="0" smtClean="0"/>
              <a:t>FHIR – JASON Taskforce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682" y="3861048"/>
            <a:ext cx="6400800" cy="720080"/>
          </a:xfrm>
        </p:spPr>
        <p:txBody>
          <a:bodyPr/>
          <a:lstStyle/>
          <a:p>
            <a:r>
              <a:rPr lang="en-AU" dirty="0" smtClean="0"/>
              <a:t>Grahame </a:t>
            </a:r>
            <a:r>
              <a:rPr lang="en-AU" dirty="0" smtClean="0"/>
              <a:t>Grieve  July </a:t>
            </a:r>
            <a:r>
              <a:rPr lang="en-AU" dirty="0" smtClean="0"/>
              <a:t>10, 2014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9082" y="4869160"/>
            <a:ext cx="83820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F</a:t>
            </a:r>
            <a:r>
              <a:rPr lang="en-US" kern="0" dirty="0" smtClean="0"/>
              <a:t>ast </a:t>
            </a:r>
            <a:r>
              <a:rPr lang="en-US" b="1" kern="0" dirty="0" smtClean="0"/>
              <a:t>H</a:t>
            </a:r>
            <a:r>
              <a:rPr lang="en-US" kern="0" dirty="0" smtClean="0"/>
              <a:t>ealth </a:t>
            </a:r>
            <a:r>
              <a:rPr lang="en-US" b="1" kern="0" dirty="0" smtClean="0"/>
              <a:t>I</a:t>
            </a:r>
            <a:r>
              <a:rPr lang="en-US" kern="0" dirty="0" smtClean="0"/>
              <a:t>nteroperable </a:t>
            </a:r>
            <a:r>
              <a:rPr lang="en-US" b="1" kern="0" dirty="0" smtClean="0"/>
              <a:t>R</a:t>
            </a:r>
            <a:r>
              <a:rPr lang="en-US" kern="0" dirty="0" smtClean="0"/>
              <a:t>esources</a:t>
            </a:r>
          </a:p>
          <a:p>
            <a:r>
              <a:rPr lang="en-US" sz="2400" kern="0" dirty="0" smtClean="0"/>
              <a:t>Or make up your own FHIR joke… (Everyone else does)</a:t>
            </a: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xisting standards not meeting market need</a:t>
            </a:r>
          </a:p>
          <a:p>
            <a:pPr lvl="1"/>
            <a:r>
              <a:rPr lang="en-US" dirty="0" smtClean="0"/>
              <a:t>Too complex and/or too limited in scope</a:t>
            </a:r>
          </a:p>
          <a:p>
            <a:r>
              <a:rPr lang="en-US" dirty="0" smtClean="0"/>
              <a:t>Fresh Look Task Force to re-assess</a:t>
            </a:r>
          </a:p>
          <a:p>
            <a:r>
              <a:rPr lang="en-US" dirty="0" smtClean="0"/>
              <a:t>Drafted </a:t>
            </a:r>
            <a:r>
              <a:rPr lang="en-US" dirty="0" smtClean="0"/>
              <a:t>Exemplar </a:t>
            </a:r>
            <a:r>
              <a:rPr lang="en-US" dirty="0" smtClean="0"/>
              <a:t>based on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interfaces (July 2011)</a:t>
            </a:r>
            <a:endParaRPr lang="en-US" dirty="0" smtClean="0"/>
          </a:p>
          <a:p>
            <a:r>
              <a:rPr lang="en-US" dirty="0" smtClean="0"/>
              <a:t>This grew into </a:t>
            </a:r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Draft Standard January 2014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Draft planned mid-2015</a:t>
            </a:r>
          </a:p>
          <a:p>
            <a:pPr lvl="1"/>
            <a:r>
              <a:rPr lang="en-US" dirty="0" smtClean="0"/>
              <a:t>Normative Version following that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set of “Resources” (JSON/XML)</a:t>
            </a:r>
          </a:p>
          <a:p>
            <a:pPr lvl="1"/>
            <a:r>
              <a:rPr lang="en-AU" dirty="0" smtClean="0"/>
              <a:t>Small independent pieces of content</a:t>
            </a:r>
          </a:p>
          <a:p>
            <a:pPr lvl="1"/>
            <a:r>
              <a:rPr lang="en-AU" dirty="0" smtClean="0"/>
              <a:t>Clinical, Administrative, Infrastructural</a:t>
            </a:r>
          </a:p>
          <a:p>
            <a:r>
              <a:rPr lang="en-AU" dirty="0" smtClean="0"/>
              <a:t>Choice of ways to exchange Resources</a:t>
            </a:r>
          </a:p>
          <a:p>
            <a:pPr lvl="1"/>
            <a:r>
              <a:rPr lang="en-AU" dirty="0" smtClean="0"/>
              <a:t>An API for interacting with an application</a:t>
            </a:r>
          </a:p>
          <a:p>
            <a:pPr lvl="1"/>
            <a:r>
              <a:rPr lang="en-AU" dirty="0" smtClean="0"/>
              <a:t>A document form for packaged exchange</a:t>
            </a:r>
          </a:p>
          <a:p>
            <a:r>
              <a:rPr lang="en-AU" dirty="0" smtClean="0"/>
              <a:t>Implementation Collateral</a:t>
            </a:r>
          </a:p>
          <a:p>
            <a:pPr lvl="1"/>
            <a:r>
              <a:rPr lang="en-AU" dirty="0" smtClean="0"/>
              <a:t>Schemas, Open Source Code &amp; Servers, </a:t>
            </a:r>
            <a:r>
              <a:rPr lang="en-AU" dirty="0" err="1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19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Dealing With Variability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Variability in Use Cases is a central problem</a:t>
            </a:r>
          </a:p>
          <a:p>
            <a:r>
              <a:rPr lang="en-AU" dirty="0" smtClean="0"/>
              <a:t>FHIR defines a shared base that everyone uses</a:t>
            </a:r>
          </a:p>
          <a:p>
            <a:pPr lvl="1"/>
            <a:r>
              <a:rPr lang="en-AU" dirty="0" smtClean="0"/>
              <a:t>The things everyone agrees to</a:t>
            </a:r>
          </a:p>
          <a:p>
            <a:r>
              <a:rPr lang="en-AU" dirty="0" smtClean="0"/>
              <a:t>Users can define extensions </a:t>
            </a:r>
          </a:p>
          <a:p>
            <a:pPr lvl="1"/>
            <a:r>
              <a:rPr lang="en-AU" dirty="0" smtClean="0"/>
              <a:t>Done at the level where agreement exists</a:t>
            </a:r>
          </a:p>
          <a:p>
            <a:pPr lvl="1"/>
            <a:r>
              <a:rPr lang="en-AU" dirty="0" smtClean="0"/>
              <a:t>Done within the common schema</a:t>
            </a:r>
          </a:p>
          <a:p>
            <a:r>
              <a:rPr lang="en-AU" dirty="0" smtClean="0"/>
              <a:t>Computable Profiles describe variable usage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1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5085184"/>
            <a:ext cx="8382000" cy="1224136"/>
          </a:xfrm>
        </p:spPr>
        <p:txBody>
          <a:bodyPr/>
          <a:lstStyle/>
          <a:p>
            <a:pPr lvl="1"/>
            <a:r>
              <a:rPr lang="en-CA" sz="2000" dirty="0" smtClean="0">
                <a:hlinkClick r:id="rId2"/>
              </a:rPr>
              <a:t>http</a:t>
            </a:r>
            <a:r>
              <a:rPr lang="en-CA" sz="2000" dirty="0">
                <a:hlinkClick r:id="rId2"/>
              </a:rPr>
              <a:t>://gforge.hl7.org/svn/fhir/trunk/presentations/2014-07-31 JASON Taskforce Webinar/FHIR Jason </a:t>
            </a:r>
            <a:r>
              <a:rPr lang="en-CA" sz="2000" dirty="0" smtClean="0">
                <a:hlinkClick r:id="rId2"/>
              </a:rPr>
              <a:t>Taskforce.pptx</a:t>
            </a:r>
            <a:endParaRPr lang="en-CA" sz="2000" dirty="0" smtClean="0"/>
          </a:p>
          <a:p>
            <a:pPr lvl="2"/>
            <a:r>
              <a:rPr lang="en-US" sz="2000" dirty="0" smtClean="0"/>
              <a:t>Use “anonymous” and email address to </a:t>
            </a:r>
            <a:r>
              <a:rPr lang="en-US" sz="2000" dirty="0" smtClean="0"/>
              <a:t>logon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6945</TotalTime>
  <Words>248</Words>
  <Application>Microsoft Office PowerPoint</Application>
  <PresentationFormat>On-screen Show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Refined</vt:lpstr>
      <vt:lpstr>FHIR – JASON Taskforce</vt:lpstr>
      <vt:lpstr>Genesis of FHIR</vt:lpstr>
      <vt:lpstr>Parts of FHIR</vt:lpstr>
      <vt:lpstr>Dealing With Variability</vt:lpstr>
      <vt:lpstr>FHIR Manifesto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183</cp:revision>
  <dcterms:created xsi:type="dcterms:W3CDTF">2012-12-03T20:41:34Z</dcterms:created>
  <dcterms:modified xsi:type="dcterms:W3CDTF">2014-07-31T11:30:17Z</dcterms:modified>
</cp:coreProperties>
</file>