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"/>
  </p:notesMasterIdLst>
  <p:sldIdLst>
    <p:sldId id="335" r:id="rId2"/>
    <p:sldId id="33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FFDA39E3-7610-4A88-8945-67B97B727FCD}">
          <p14:sldIdLst>
            <p14:sldId id="335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86433" autoAdjust="0"/>
  </p:normalViewPr>
  <p:slideViewPr>
    <p:cSldViewPr>
      <p:cViewPr>
        <p:scale>
          <a:sx n="100" d="100"/>
          <a:sy n="100" d="100"/>
        </p:scale>
        <p:origin x="-198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10/09/2014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78255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 smtClean="0">
                <a:solidFill>
                  <a:srgbClr val="FF0000"/>
                </a:solidFill>
              </a:rPr>
              <a:t>HOT</a:t>
            </a:r>
            <a:r>
              <a:rPr lang="en-US" b="1" dirty="0" smtClean="0"/>
              <a:t> is FHIR?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8800"/>
            <a:ext cx="8784976" cy="4480520"/>
          </a:xfrm>
        </p:spPr>
        <p:txBody>
          <a:bodyPr/>
          <a:lstStyle/>
          <a:p>
            <a:r>
              <a:rPr lang="en-US" dirty="0" smtClean="0"/>
              <a:t>Come find out!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Fast, Modern, Implementer-friendly</a:t>
            </a:r>
          </a:p>
          <a:p>
            <a:r>
              <a:rPr lang="en-US" dirty="0">
                <a:sym typeface="Wingdings" panose="05000000000000000000" pitchFamily="2" charset="2"/>
              </a:rPr>
              <a:t>8</a:t>
            </a:r>
            <a:r>
              <a:rPr lang="en-US" dirty="0" smtClean="0">
                <a:sym typeface="Wingdings" panose="05000000000000000000" pitchFamily="2" charset="2"/>
              </a:rPr>
              <a:t>0+ FHIR-related quarters this week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See the complete list on the wiki:</a:t>
            </a:r>
          </a:p>
          <a:p>
            <a:pPr marL="714375" lvl="1"/>
            <a:r>
              <a:rPr lang="en-US" dirty="0">
                <a:solidFill>
                  <a:schemeClr val="accent2"/>
                </a:solidFill>
              </a:rPr>
              <a:t>http</a:t>
            </a:r>
            <a:r>
              <a:rPr lang="en-US">
                <a:solidFill>
                  <a:schemeClr val="accent2"/>
                </a:solidFill>
              </a:rPr>
              <a:t>://</a:t>
            </a:r>
            <a:r>
              <a:rPr lang="en-US" smtClean="0">
                <a:solidFill>
                  <a:schemeClr val="accent2"/>
                </a:solidFill>
              </a:rPr>
              <a:t>wiki.hl7.org?title=FHIR_Agenda_201409_WGM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Check out the specification</a:t>
            </a:r>
          </a:p>
          <a:p>
            <a:pPr lvl="1"/>
            <a:r>
              <a:rPr lang="en-US" sz="3200" b="1" dirty="0" smtClean="0">
                <a:solidFill>
                  <a:schemeClr val="accent2"/>
                </a:solidFill>
              </a:rPr>
              <a:t>http://hl7.org/fhir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1516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November 24-26, 2014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1790338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11729</TotalTime>
  <Words>68</Words>
  <Application>Microsoft Office PowerPoint</Application>
  <PresentationFormat>On-screen Show (4:3)</PresentationFormat>
  <Paragraphs>23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Refined</vt:lpstr>
      <vt:lpstr>How HOT is FHIR?</vt:lpstr>
      <vt:lpstr>International HL7 FHIR Developer Days November 24-26, 2014 in Amsterdam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362</cp:revision>
  <dcterms:created xsi:type="dcterms:W3CDTF">2012-12-03T20:41:34Z</dcterms:created>
  <dcterms:modified xsi:type="dcterms:W3CDTF">2014-09-11T06:28:33Z</dcterms:modified>
</cp:coreProperties>
</file>