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notesSlides/notesSlide6.xml" ContentType="application/vnd.openxmlformats-officedocument.presentationml.notesSlid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24" r:id="rId3"/>
    <p:sldId id="497" r:id="rId4"/>
    <p:sldId id="283" r:id="rId5"/>
    <p:sldId id="499" r:id="rId6"/>
    <p:sldId id="338" r:id="rId7"/>
    <p:sldId id="288" r:id="rId8"/>
    <p:sldId id="339" r:id="rId9"/>
    <p:sldId id="402" r:id="rId10"/>
    <p:sldId id="403" r:id="rId11"/>
    <p:sldId id="340" r:id="rId12"/>
    <p:sldId id="408" r:id="rId13"/>
    <p:sldId id="409" r:id="rId14"/>
    <p:sldId id="341" r:id="rId15"/>
    <p:sldId id="410" r:id="rId16"/>
    <p:sldId id="411" r:id="rId17"/>
    <p:sldId id="342" r:id="rId18"/>
    <p:sldId id="412" r:id="rId19"/>
    <p:sldId id="414" r:id="rId20"/>
    <p:sldId id="413" r:id="rId21"/>
    <p:sldId id="415" r:id="rId22"/>
    <p:sldId id="416" r:id="rId23"/>
    <p:sldId id="421" r:id="rId24"/>
    <p:sldId id="417" r:id="rId25"/>
    <p:sldId id="418" r:id="rId26"/>
    <p:sldId id="422" r:id="rId27"/>
    <p:sldId id="419" r:id="rId28"/>
    <p:sldId id="420" r:id="rId29"/>
    <p:sldId id="423" r:id="rId30"/>
    <p:sldId id="424" r:id="rId31"/>
    <p:sldId id="500" r:id="rId32"/>
    <p:sldId id="43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22/10/2014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74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669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2979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689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7352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001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7713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1 of 3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</a:t>
            </a:r>
            <a:r>
              <a:rPr lang="en-US" noProof="0" dirty="0" smtClean="0"/>
              <a:t> 22, 2014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</a:t>
            </a:r>
            <a:r>
              <a:rPr lang="en-US" noProof="0" smtClean="0">
                <a:hlinkClick r:id="rId2"/>
              </a:rPr>
              <a:t>gforge.hl7.org/svn/fhir/trunk/presentations/2014-10 Webinars/FHIR for Architects1.pptx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035425" algn="l"/>
              </a:tabLst>
            </a:pPr>
            <a:r>
              <a:rPr lang="en-US" sz="2800" noProof="0" dirty="0" smtClean="0">
                <a:hlinkClick r:id="rId2"/>
              </a:rPr>
              <a:t>http://</a:t>
            </a:r>
            <a:r>
              <a:rPr lang="en-US" sz="2800" noProof="0" dirty="0" smtClean="0">
                <a:hlinkClick r:id="rId2"/>
              </a:rPr>
              <a:t>hl7.org/fhir</a:t>
            </a:r>
            <a:r>
              <a:rPr lang="en-US" sz="2800" noProof="0" dirty="0" smtClean="0"/>
              <a:t>	</a:t>
            </a:r>
            <a:r>
              <a:rPr lang="en-US" sz="2800" noProof="0" dirty="0" smtClean="0">
                <a:hlinkClick r:id="rId3"/>
              </a:rPr>
              <a:t>lmckenzie@gevityinc.com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xmlns="" val="1054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9124</TotalTime>
  <Words>1458</Words>
  <Application>Microsoft Office PowerPoint</Application>
  <PresentationFormat>On-screen Show (4:3)</PresentationFormat>
  <Paragraphs>302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Refined</vt:lpstr>
      <vt:lpstr>FHIR for Architects 1 of 3</vt:lpstr>
      <vt:lpstr>This presentation</vt:lpstr>
      <vt:lpstr>Who am I?</vt:lpstr>
      <vt:lpstr>Tutorial Objectives</vt:lpstr>
      <vt:lpstr>Agenda</vt:lpstr>
      <vt:lpstr>What Paradigm</vt:lpstr>
      <vt:lpstr>Paradigms</vt:lpstr>
      <vt:lpstr>REST</vt:lpstr>
      <vt:lpstr>When to use REST?</vt:lpstr>
      <vt:lpstr>When to avoid REST?</vt:lpstr>
      <vt:lpstr>Documents</vt:lpstr>
      <vt:lpstr>When to use Documents?</vt:lpstr>
      <vt:lpstr>When to avoid Documents?</vt:lpstr>
      <vt:lpstr>Messages</vt:lpstr>
      <vt:lpstr>When to use Messaging?</vt:lpstr>
      <vt:lpstr>When to avoid Messaging?</vt:lpstr>
      <vt:lpstr>Service Oriented Architecture (SOA)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Agenda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267</cp:revision>
  <dcterms:created xsi:type="dcterms:W3CDTF">2012-12-03T20:41:34Z</dcterms:created>
  <dcterms:modified xsi:type="dcterms:W3CDTF">2014-10-22T17:32:23Z</dcterms:modified>
</cp:coreProperties>
</file>