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66" r:id="rId2"/>
    <p:sldId id="568" r:id="rId3"/>
    <p:sldId id="5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0946" autoAdjust="0"/>
  </p:normalViewPr>
  <p:slideViewPr>
    <p:cSldViewPr>
      <p:cViewPr varScale="1">
        <p:scale>
          <a:sx n="80" d="100"/>
          <a:sy n="80" d="100"/>
        </p:scale>
        <p:origin x="-25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26/11/2014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Future of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  <a:endParaRPr lang="en-AU" dirty="0" smtClean="0"/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26,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~June 2015 – 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Late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00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Events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/ WGM Jan 2015 San Antonio</a:t>
            </a:r>
          </a:p>
          <a:p>
            <a:r>
              <a:rPr lang="en-AU" dirty="0" err="1" smtClean="0"/>
              <a:t>Connectathon</a:t>
            </a:r>
            <a:r>
              <a:rPr lang="en-AU" dirty="0" smtClean="0"/>
              <a:t> April 2015 Canada</a:t>
            </a:r>
          </a:p>
          <a:p>
            <a:r>
              <a:rPr lang="en-AU" dirty="0" err="1" smtClean="0"/>
              <a:t>Connectathon</a:t>
            </a:r>
            <a:r>
              <a:rPr lang="en-AU" dirty="0" smtClean="0"/>
              <a:t> / WGM May 2015 Paris</a:t>
            </a:r>
          </a:p>
          <a:p>
            <a:r>
              <a:rPr lang="en-AU" dirty="0" err="1" smtClean="0"/>
              <a:t>Connectathon</a:t>
            </a:r>
            <a:r>
              <a:rPr lang="en-AU" dirty="0" smtClean="0"/>
              <a:t> / WGM Oct 2015 Atlanta</a:t>
            </a:r>
          </a:p>
          <a:p>
            <a:r>
              <a:rPr lang="en-AU" b="1" dirty="0" smtClean="0"/>
              <a:t>DevDays2015 – Nov 18-20 2015 Furore</a:t>
            </a:r>
          </a:p>
          <a:p>
            <a:r>
              <a:rPr lang="en-AU" dirty="0" smtClean="0"/>
              <a:t>Others?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1668444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9950</TotalTime>
  <Words>66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Refined</vt:lpstr>
      <vt:lpstr> Future of FHIR</vt:lpstr>
      <vt:lpstr>FHIR Development Progress</vt:lpstr>
      <vt:lpstr>Future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316</cp:revision>
  <dcterms:created xsi:type="dcterms:W3CDTF">2012-12-03T20:41:34Z</dcterms:created>
  <dcterms:modified xsi:type="dcterms:W3CDTF">2014-11-26T13:43:34Z</dcterms:modified>
</cp:coreProperties>
</file>