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notesSlides/notesSlide7.xml" ContentType="application/vnd.openxmlformats-officedocument.presentationml.notesSlid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4" r:id="rId3"/>
    <p:sldId id="497" r:id="rId4"/>
    <p:sldId id="283" r:id="rId5"/>
    <p:sldId id="501" r:id="rId6"/>
    <p:sldId id="499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00" r:id="rId33"/>
    <p:sldId id="43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B5E8F9E-E38B-4F47-A4A1-0D4FC3683DEE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CD8418C-D75C-4AE3-84AD-FC41C595748B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DB46C5B1-B9AF-4C1A-BD1D-7E749656BB63}" type="presOf" srcId="{B5E039F1-BBD9-49CA-AED0-167893AD4C2D}" destId="{AA9D5778-9E54-41DB-BF3A-44486A11C644}" srcOrd="0" destOrd="0" presId="urn:microsoft.com/office/officeart/2005/8/layout/matrix3"/>
    <dgm:cxn modelId="{BC01B9E0-1872-4B2B-BBE3-4153879463D2}" type="presOf" srcId="{1439D559-D189-4FF1-A4FB-F22A15A268D1}" destId="{B6C28692-8BAE-4E06-A3BE-9AAFCCA84D47}" srcOrd="0" destOrd="0" presId="urn:microsoft.com/office/officeart/2005/8/layout/matrix3"/>
    <dgm:cxn modelId="{695BFA39-96B0-432D-A838-0E37A71C11E1}" type="presOf" srcId="{3E4F9D75-D5D8-4314-ACBD-27833A7F9B37}" destId="{0F528374-3DE1-4486-B71C-82DC73192314}" srcOrd="0" destOrd="0" presId="urn:microsoft.com/office/officeart/2005/8/layout/matrix3"/>
    <dgm:cxn modelId="{9C9BB2B2-46BB-47B6-B926-7C9EE96D30AD}" type="presParOf" srcId="{0F528374-3DE1-4486-B71C-82DC73192314}" destId="{7476B03F-5A87-4E08-A32E-D8B9821AFAB6}" srcOrd="0" destOrd="0" presId="urn:microsoft.com/office/officeart/2005/8/layout/matrix3"/>
    <dgm:cxn modelId="{4E970AE1-AC57-40D9-9D8A-ADF226B46C63}" type="presParOf" srcId="{0F528374-3DE1-4486-B71C-82DC73192314}" destId="{ECAE1A64-3C26-4CD0-8055-16154FF0361B}" srcOrd="1" destOrd="0" presId="urn:microsoft.com/office/officeart/2005/8/layout/matrix3"/>
    <dgm:cxn modelId="{E421ECAA-0F85-46FC-B061-69A421671A97}" type="presParOf" srcId="{0F528374-3DE1-4486-B71C-82DC73192314}" destId="{AA9D5778-9E54-41DB-BF3A-44486A11C644}" srcOrd="2" destOrd="0" presId="urn:microsoft.com/office/officeart/2005/8/layout/matrix3"/>
    <dgm:cxn modelId="{1A5F20EE-6AEB-4C42-86BF-F8BA197493A6}" type="presParOf" srcId="{0F528374-3DE1-4486-B71C-82DC73192314}" destId="{B6C28692-8BAE-4E06-A3BE-9AAFCCA84D47}" srcOrd="3" destOrd="0" presId="urn:microsoft.com/office/officeart/2005/8/layout/matrix3"/>
    <dgm:cxn modelId="{9F2FCA54-4D60-4CA4-8DE5-E70F6B11CE7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3B5247-7CB6-418B-8656-5746D4330421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0E3B6E0-3531-49ED-AB26-B124F41CF8F4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7F95973-3569-4C93-B108-DD3360E35891}" type="presOf" srcId="{D1EB14A3-E50B-4C6B-8B85-FC2F1AA58ED5}" destId="{ECAE1A64-3C26-4CD0-8055-16154FF0361B}" srcOrd="0" destOrd="0" presId="urn:microsoft.com/office/officeart/2005/8/layout/matrix3"/>
    <dgm:cxn modelId="{755FBD3C-7146-403E-B6F4-7F0CBB4F6DF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F37DC45-2ECF-4F65-B960-4AE05AD0A433}" type="presOf" srcId="{B5E039F1-BBD9-49CA-AED0-167893AD4C2D}" destId="{AA9D5778-9E54-41DB-BF3A-44486A11C644}" srcOrd="0" destOrd="0" presId="urn:microsoft.com/office/officeart/2005/8/layout/matrix3"/>
    <dgm:cxn modelId="{78322C0E-102E-40AC-B703-551A009A7B36}" type="presParOf" srcId="{0F528374-3DE1-4486-B71C-82DC73192314}" destId="{7476B03F-5A87-4E08-A32E-D8B9821AFAB6}" srcOrd="0" destOrd="0" presId="urn:microsoft.com/office/officeart/2005/8/layout/matrix3"/>
    <dgm:cxn modelId="{1AECA756-C716-462E-BFAC-93361FBA00DC}" type="presParOf" srcId="{0F528374-3DE1-4486-B71C-82DC73192314}" destId="{ECAE1A64-3C26-4CD0-8055-16154FF0361B}" srcOrd="1" destOrd="0" presId="urn:microsoft.com/office/officeart/2005/8/layout/matrix3"/>
    <dgm:cxn modelId="{728E0043-D753-492B-90DC-0F313739C736}" type="presParOf" srcId="{0F528374-3DE1-4486-B71C-82DC73192314}" destId="{AA9D5778-9E54-41DB-BF3A-44486A11C644}" srcOrd="2" destOrd="0" presId="urn:microsoft.com/office/officeart/2005/8/layout/matrix3"/>
    <dgm:cxn modelId="{79E39EE9-4EB4-4D74-80AA-FB097D7CEFFF}" type="presParOf" srcId="{0F528374-3DE1-4486-B71C-82DC73192314}" destId="{B6C28692-8BAE-4E06-A3BE-9AAFCCA84D47}" srcOrd="3" destOrd="0" presId="urn:microsoft.com/office/officeart/2005/8/layout/matrix3"/>
    <dgm:cxn modelId="{0284BC65-95ED-48AC-93AB-3BAFD3485DA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585217B5-4C35-43E2-8946-4F0D3E571B80}" type="presOf" srcId="{1439D559-D189-4FF1-A4FB-F22A15A268D1}" destId="{B6C28692-8BAE-4E06-A3BE-9AAFCCA84D47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632901B-B54A-42BF-98C1-B555A2559AA9}" type="presOf" srcId="{B5E039F1-BBD9-49CA-AED0-167893AD4C2D}" destId="{AA9D5778-9E54-41DB-BF3A-44486A11C644}" srcOrd="0" destOrd="0" presId="urn:microsoft.com/office/officeart/2005/8/layout/matrix3"/>
    <dgm:cxn modelId="{92C9982C-65A3-4411-98C5-2FD7AF40437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2960B99-1783-46A4-84A9-8E9403F626F7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A72C27F-FF4F-4908-A450-DDF5990CED69}" type="presOf" srcId="{95D9FA2A-C5BC-4752-8E72-6799C0FBC1C6}" destId="{C9DED484-765B-4B50-9650-386C82457535}" srcOrd="0" destOrd="0" presId="urn:microsoft.com/office/officeart/2005/8/layout/matrix3"/>
    <dgm:cxn modelId="{86E2C420-BC5B-4E33-B22F-B8A1D4DF3D60}" type="presParOf" srcId="{0F528374-3DE1-4486-B71C-82DC73192314}" destId="{7476B03F-5A87-4E08-A32E-D8B9821AFAB6}" srcOrd="0" destOrd="0" presId="urn:microsoft.com/office/officeart/2005/8/layout/matrix3"/>
    <dgm:cxn modelId="{3664B0D8-3191-4F78-B4D5-B87F8ABEA19B}" type="presParOf" srcId="{0F528374-3DE1-4486-B71C-82DC73192314}" destId="{ECAE1A64-3C26-4CD0-8055-16154FF0361B}" srcOrd="1" destOrd="0" presId="urn:microsoft.com/office/officeart/2005/8/layout/matrix3"/>
    <dgm:cxn modelId="{CAF7B540-FF6C-46C0-84A5-AB106EA1703B}" type="presParOf" srcId="{0F528374-3DE1-4486-B71C-82DC73192314}" destId="{AA9D5778-9E54-41DB-BF3A-44486A11C644}" srcOrd="2" destOrd="0" presId="urn:microsoft.com/office/officeart/2005/8/layout/matrix3"/>
    <dgm:cxn modelId="{F057CD4B-AFC0-40F9-9A5A-BBAD1FE46C45}" type="presParOf" srcId="{0F528374-3DE1-4486-B71C-82DC73192314}" destId="{B6C28692-8BAE-4E06-A3BE-9AAFCCA84D47}" srcOrd="3" destOrd="0" presId="urn:microsoft.com/office/officeart/2005/8/layout/matrix3"/>
    <dgm:cxn modelId="{14071F67-1013-4CB4-87AA-A5B6C9B0F330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48DDC65-8765-4266-A312-2E9905B8CAF4}" type="presOf" srcId="{95D9FA2A-C5BC-4752-8E72-6799C0FBC1C6}" destId="{C9DED484-765B-4B50-9650-386C82457535}" srcOrd="0" destOrd="0" presId="urn:microsoft.com/office/officeart/2005/8/layout/matrix3"/>
    <dgm:cxn modelId="{91F83DA0-424D-4C15-B792-FFB9D2D91645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12A8C3C-8FE4-4128-87FA-B2F79D90AEE2}" type="presOf" srcId="{3E4F9D75-D5D8-4314-ACBD-27833A7F9B37}" destId="{0F528374-3DE1-4486-B71C-82DC73192314}" srcOrd="0" destOrd="0" presId="urn:microsoft.com/office/officeart/2005/8/layout/matrix3"/>
    <dgm:cxn modelId="{C75EC85D-AB46-40C6-B078-15F5035E1C0C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F9428D1E-386F-45E4-9D03-B50EF6A89D9A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E8D56FF-A3C6-47A6-9172-1FDE08DD5F4B}" type="presParOf" srcId="{0F528374-3DE1-4486-B71C-82DC73192314}" destId="{7476B03F-5A87-4E08-A32E-D8B9821AFAB6}" srcOrd="0" destOrd="0" presId="urn:microsoft.com/office/officeart/2005/8/layout/matrix3"/>
    <dgm:cxn modelId="{760F9412-8180-426B-8D80-96BE6525745F}" type="presParOf" srcId="{0F528374-3DE1-4486-B71C-82DC73192314}" destId="{ECAE1A64-3C26-4CD0-8055-16154FF0361B}" srcOrd="1" destOrd="0" presId="urn:microsoft.com/office/officeart/2005/8/layout/matrix3"/>
    <dgm:cxn modelId="{22EA8E6F-2469-4BE4-BCBD-2F2AA24A8603}" type="presParOf" srcId="{0F528374-3DE1-4486-B71C-82DC73192314}" destId="{AA9D5778-9E54-41DB-BF3A-44486A11C644}" srcOrd="2" destOrd="0" presId="urn:microsoft.com/office/officeart/2005/8/layout/matrix3"/>
    <dgm:cxn modelId="{74FF4CEF-E903-46DE-851E-654FFA3507CE}" type="presParOf" srcId="{0F528374-3DE1-4486-B71C-82DC73192314}" destId="{B6C28692-8BAE-4E06-A3BE-9AAFCCA84D47}" srcOrd="3" destOrd="0" presId="urn:microsoft.com/office/officeart/2005/8/layout/matrix3"/>
    <dgm:cxn modelId="{EAE0EA27-CE78-4A97-8D63-7CF32CB58B6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D1085C1-11F3-4649-82BA-1A3C8FED8CE2}" type="presOf" srcId="{95D9FA2A-C5BC-4752-8E72-6799C0FBC1C6}" destId="{C9DED484-765B-4B50-9650-386C82457535}" srcOrd="0" destOrd="0" presId="urn:microsoft.com/office/officeart/2005/8/layout/matrix3"/>
    <dgm:cxn modelId="{948C4E3E-53C4-428A-9DEA-FC4A55E55025}" type="presOf" srcId="{3E4F9D75-D5D8-4314-ACBD-27833A7F9B37}" destId="{0F528374-3DE1-4486-B71C-82DC73192314}" srcOrd="0" destOrd="0" presId="urn:microsoft.com/office/officeart/2005/8/layout/matrix3"/>
    <dgm:cxn modelId="{57BB1CF7-78B9-44E1-8D23-D94B51B9DDE8}" type="presOf" srcId="{D1EB14A3-E50B-4C6B-8B85-FC2F1AA58ED5}" destId="{ECAE1A64-3C26-4CD0-8055-16154FF0361B}" srcOrd="0" destOrd="0" presId="urn:microsoft.com/office/officeart/2005/8/layout/matrix3"/>
    <dgm:cxn modelId="{F8F838BE-2EF1-4AC1-9E30-A8FD245DA40F}" type="presOf" srcId="{1439D559-D189-4FF1-A4FB-F22A15A268D1}" destId="{B6C28692-8BAE-4E06-A3BE-9AAFCCA84D47}" srcOrd="0" destOrd="0" presId="urn:microsoft.com/office/officeart/2005/8/layout/matrix3"/>
    <dgm:cxn modelId="{18C6CA57-FE65-43F0-9BC6-342465E2AFF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3A4FFA1-3318-4E3E-B9A5-0C4F4803BBA7}" type="presParOf" srcId="{0F528374-3DE1-4486-B71C-82DC73192314}" destId="{7476B03F-5A87-4E08-A32E-D8B9821AFAB6}" srcOrd="0" destOrd="0" presId="urn:microsoft.com/office/officeart/2005/8/layout/matrix3"/>
    <dgm:cxn modelId="{1DB81BA5-763C-4653-B8E6-DBF2E4B20194}" type="presParOf" srcId="{0F528374-3DE1-4486-B71C-82DC73192314}" destId="{ECAE1A64-3C26-4CD0-8055-16154FF0361B}" srcOrd="1" destOrd="0" presId="urn:microsoft.com/office/officeart/2005/8/layout/matrix3"/>
    <dgm:cxn modelId="{C0C6B2C0-B078-449C-B7F0-EF9AC2EE4EBB}" type="presParOf" srcId="{0F528374-3DE1-4486-B71C-82DC73192314}" destId="{AA9D5778-9E54-41DB-BF3A-44486A11C644}" srcOrd="2" destOrd="0" presId="urn:microsoft.com/office/officeart/2005/8/layout/matrix3"/>
    <dgm:cxn modelId="{01EE9FC8-F04B-44DB-B0B0-C70697820C68}" type="presParOf" srcId="{0F528374-3DE1-4486-B71C-82DC73192314}" destId="{B6C28692-8BAE-4E06-A3BE-9AAFCCA84D47}" srcOrd="3" destOrd="0" presId="urn:microsoft.com/office/officeart/2005/8/layout/matrix3"/>
    <dgm:cxn modelId="{A73FE10F-2047-4AD8-BBA9-BEE31B3437B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7C22854-2207-4763-8BDD-8160D07BD8C0}" type="presOf" srcId="{B5E039F1-BBD9-49CA-AED0-167893AD4C2D}" destId="{AA9D5778-9E54-41DB-BF3A-44486A11C644}" srcOrd="0" destOrd="0" presId="urn:microsoft.com/office/officeart/2005/8/layout/matrix3"/>
    <dgm:cxn modelId="{C7AC2F5F-ACEA-4B8B-9CA2-1CF28248FB51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AB47DDF-3737-4A44-B652-533B6204652D}" type="presOf" srcId="{1439D559-D189-4FF1-A4FB-F22A15A268D1}" destId="{B6C28692-8BAE-4E06-A3BE-9AAFCCA84D47}" srcOrd="0" destOrd="0" presId="urn:microsoft.com/office/officeart/2005/8/layout/matrix3"/>
    <dgm:cxn modelId="{DE194D8E-7BAC-48C5-B9EA-533C3BB7C369}" type="presOf" srcId="{3E4F9D75-D5D8-4314-ACBD-27833A7F9B37}" destId="{0F528374-3DE1-4486-B71C-82DC73192314}" srcOrd="0" destOrd="0" presId="urn:microsoft.com/office/officeart/2005/8/layout/matrix3"/>
    <dgm:cxn modelId="{F5D9E4F1-4F74-4786-925B-5EDA2CD755B8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B475071-4E12-43AB-ADC4-37EC4183A79A}" type="presParOf" srcId="{0F528374-3DE1-4486-B71C-82DC73192314}" destId="{7476B03F-5A87-4E08-A32E-D8B9821AFAB6}" srcOrd="0" destOrd="0" presId="urn:microsoft.com/office/officeart/2005/8/layout/matrix3"/>
    <dgm:cxn modelId="{683AD9F4-BDEC-4044-899E-712CA644C61F}" type="presParOf" srcId="{0F528374-3DE1-4486-B71C-82DC73192314}" destId="{ECAE1A64-3C26-4CD0-8055-16154FF0361B}" srcOrd="1" destOrd="0" presId="urn:microsoft.com/office/officeart/2005/8/layout/matrix3"/>
    <dgm:cxn modelId="{DEAB5663-A47C-473C-A2E9-E76F0E78BF1C}" type="presParOf" srcId="{0F528374-3DE1-4486-B71C-82DC73192314}" destId="{AA9D5778-9E54-41DB-BF3A-44486A11C644}" srcOrd="2" destOrd="0" presId="urn:microsoft.com/office/officeart/2005/8/layout/matrix3"/>
    <dgm:cxn modelId="{786CA246-2551-42D8-AA25-E070CE0F04E2}" type="presParOf" srcId="{0F528374-3DE1-4486-B71C-82DC73192314}" destId="{B6C28692-8BAE-4E06-A3BE-9AAFCCA84D47}" srcOrd="3" destOrd="0" presId="urn:microsoft.com/office/officeart/2005/8/layout/matrix3"/>
    <dgm:cxn modelId="{7EA57E8E-4E6E-43B1-8B47-2EE95DAEB8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C0FBBD-7631-45A8-BF8D-505AA96A89D5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074AF5E-2A15-4AC9-AEB5-BC2E00F3C3EA}" type="presOf" srcId="{3E4F9D75-D5D8-4314-ACBD-27833A7F9B37}" destId="{0F528374-3DE1-4486-B71C-82DC73192314}" srcOrd="0" destOrd="0" presId="urn:microsoft.com/office/officeart/2005/8/layout/matrix3"/>
    <dgm:cxn modelId="{330A9509-B529-4537-995E-42D2FE5CBE2B}" type="presOf" srcId="{95D9FA2A-C5BC-4752-8E72-6799C0FBC1C6}" destId="{C9DED484-765B-4B50-9650-386C82457535}" srcOrd="0" destOrd="0" presId="urn:microsoft.com/office/officeart/2005/8/layout/matrix3"/>
    <dgm:cxn modelId="{DE649D22-AF9D-4025-B69B-C566F79EE996}" type="presOf" srcId="{B5E039F1-BBD9-49CA-AED0-167893AD4C2D}" destId="{AA9D5778-9E54-41DB-BF3A-44486A11C644}" srcOrd="0" destOrd="0" presId="urn:microsoft.com/office/officeart/2005/8/layout/matrix3"/>
    <dgm:cxn modelId="{BB3346A5-C64F-4948-8B2B-4AF4E276C232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6137BA0-A2B1-409C-B6D3-7A1BE47346EA}" type="presParOf" srcId="{0F528374-3DE1-4486-B71C-82DC73192314}" destId="{7476B03F-5A87-4E08-A32E-D8B9821AFAB6}" srcOrd="0" destOrd="0" presId="urn:microsoft.com/office/officeart/2005/8/layout/matrix3"/>
    <dgm:cxn modelId="{35ED137F-FDE9-4D97-A04C-B67B50846A20}" type="presParOf" srcId="{0F528374-3DE1-4486-B71C-82DC73192314}" destId="{ECAE1A64-3C26-4CD0-8055-16154FF0361B}" srcOrd="1" destOrd="0" presId="urn:microsoft.com/office/officeart/2005/8/layout/matrix3"/>
    <dgm:cxn modelId="{7D6F3B32-820E-4AB9-8231-42CE16617544}" type="presParOf" srcId="{0F528374-3DE1-4486-B71C-82DC73192314}" destId="{AA9D5778-9E54-41DB-BF3A-44486A11C644}" srcOrd="2" destOrd="0" presId="urn:microsoft.com/office/officeart/2005/8/layout/matrix3"/>
    <dgm:cxn modelId="{827B9BF9-19FD-455D-B4D5-A22E5F9650B1}" type="presParOf" srcId="{0F528374-3DE1-4486-B71C-82DC73192314}" destId="{B6C28692-8BAE-4E06-A3BE-9AAFCCA84D47}" srcOrd="3" destOrd="0" presId="urn:microsoft.com/office/officeart/2005/8/layout/matrix3"/>
    <dgm:cxn modelId="{64B07382-604B-461F-B07C-ACC047D27AD3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1825B79-3187-4A4C-9F5C-6CB31284EF72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505E133-718A-4318-9BFE-9B4C10114147}" type="presOf" srcId="{D1EB14A3-E50B-4C6B-8B85-FC2F1AA58ED5}" destId="{ECAE1A64-3C26-4CD0-8055-16154FF0361B}" srcOrd="0" destOrd="0" presId="urn:microsoft.com/office/officeart/2005/8/layout/matrix3"/>
    <dgm:cxn modelId="{B32BDF7A-01BC-4F2C-ABC3-F36D0E6286DD}" type="presOf" srcId="{1439D559-D189-4FF1-A4FB-F22A15A268D1}" destId="{B6C28692-8BAE-4E06-A3BE-9AAFCCA84D47}" srcOrd="0" destOrd="0" presId="urn:microsoft.com/office/officeart/2005/8/layout/matrix3"/>
    <dgm:cxn modelId="{5559B1A3-630D-474B-8C60-A657EC3D48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664F234-E9F8-488C-BE59-BEBF5A635491}" type="presOf" srcId="{3E4F9D75-D5D8-4314-ACBD-27833A7F9B37}" destId="{0F528374-3DE1-4486-B71C-82DC73192314}" srcOrd="0" destOrd="0" presId="urn:microsoft.com/office/officeart/2005/8/layout/matrix3"/>
    <dgm:cxn modelId="{354FA882-E00F-4739-8521-4C42B5DA802F}" type="presParOf" srcId="{0F528374-3DE1-4486-B71C-82DC73192314}" destId="{7476B03F-5A87-4E08-A32E-D8B9821AFAB6}" srcOrd="0" destOrd="0" presId="urn:microsoft.com/office/officeart/2005/8/layout/matrix3"/>
    <dgm:cxn modelId="{4B8336DA-EB5A-4895-B564-9D399ED2B86C}" type="presParOf" srcId="{0F528374-3DE1-4486-B71C-82DC73192314}" destId="{ECAE1A64-3C26-4CD0-8055-16154FF0361B}" srcOrd="1" destOrd="0" presId="urn:microsoft.com/office/officeart/2005/8/layout/matrix3"/>
    <dgm:cxn modelId="{AF92DB73-5577-4843-8E21-8234100A9CA6}" type="presParOf" srcId="{0F528374-3DE1-4486-B71C-82DC73192314}" destId="{AA9D5778-9E54-41DB-BF3A-44486A11C644}" srcOrd="2" destOrd="0" presId="urn:microsoft.com/office/officeart/2005/8/layout/matrix3"/>
    <dgm:cxn modelId="{5087B773-8DB1-42FB-A857-C2116F9165B0}" type="presParOf" srcId="{0F528374-3DE1-4486-B71C-82DC73192314}" destId="{B6C28692-8BAE-4E06-A3BE-9AAFCCA84D47}" srcOrd="3" destOrd="0" presId="urn:microsoft.com/office/officeart/2005/8/layout/matrix3"/>
    <dgm:cxn modelId="{29EE817B-4620-49A1-9184-7C9F6018ABF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4F13E5C-FA2C-4B35-814B-0C15E8AEE4D7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CAEB6E5-5C56-411E-9B81-307E2FD54166}" type="presOf" srcId="{95D9FA2A-C5BC-4752-8E72-6799C0FBC1C6}" destId="{C9DED484-765B-4B50-9650-386C82457535}" srcOrd="0" destOrd="0" presId="urn:microsoft.com/office/officeart/2005/8/layout/matrix3"/>
    <dgm:cxn modelId="{E81DFBFF-B2FF-461D-8715-319CCDE85AC4}" type="presOf" srcId="{1439D559-D189-4FF1-A4FB-F22A15A268D1}" destId="{B6C28692-8BAE-4E06-A3BE-9AAFCCA84D47}" srcOrd="0" destOrd="0" presId="urn:microsoft.com/office/officeart/2005/8/layout/matrix3"/>
    <dgm:cxn modelId="{DBA74DA3-6362-42D2-985D-3EB594BD6E00}" type="presOf" srcId="{D1EB14A3-E50B-4C6B-8B85-FC2F1AA58ED5}" destId="{ECAE1A64-3C26-4CD0-8055-16154FF0361B}" srcOrd="0" destOrd="0" presId="urn:microsoft.com/office/officeart/2005/8/layout/matrix3"/>
    <dgm:cxn modelId="{66B154B2-4AF9-4925-8731-3B4EE025798F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1BF5-3995-4D11-B133-E84F90A52608}" type="presParOf" srcId="{0F528374-3DE1-4486-B71C-82DC73192314}" destId="{7476B03F-5A87-4E08-A32E-D8B9821AFAB6}" srcOrd="0" destOrd="0" presId="urn:microsoft.com/office/officeart/2005/8/layout/matrix3"/>
    <dgm:cxn modelId="{F46B2BF2-69D7-430F-869F-7B4F74EA841C}" type="presParOf" srcId="{0F528374-3DE1-4486-B71C-82DC73192314}" destId="{ECAE1A64-3C26-4CD0-8055-16154FF0361B}" srcOrd="1" destOrd="0" presId="urn:microsoft.com/office/officeart/2005/8/layout/matrix3"/>
    <dgm:cxn modelId="{70AE558F-D379-41DA-8BFD-D20959CA7FF4}" type="presParOf" srcId="{0F528374-3DE1-4486-B71C-82DC73192314}" destId="{AA9D5778-9E54-41DB-BF3A-44486A11C644}" srcOrd="2" destOrd="0" presId="urn:microsoft.com/office/officeart/2005/8/layout/matrix3"/>
    <dgm:cxn modelId="{B534723A-042B-4E43-AF97-52BB8C6E2450}" type="presParOf" srcId="{0F528374-3DE1-4486-B71C-82DC73192314}" destId="{B6C28692-8BAE-4E06-A3BE-9AAFCCA84D47}" srcOrd="3" destOrd="0" presId="urn:microsoft.com/office/officeart/2005/8/layout/matrix3"/>
    <dgm:cxn modelId="{0E1C68F7-A15A-4504-B320-502F666B1F43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5FF7EA9-1707-4A92-A083-4004234DD4FA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B951BC4-1C80-4924-8A4A-024CCC2B4846}" type="presOf" srcId="{1439D559-D189-4FF1-A4FB-F22A15A268D1}" destId="{B6C28692-8BAE-4E06-A3BE-9AAFCCA84D47}" srcOrd="0" destOrd="0" presId="urn:microsoft.com/office/officeart/2005/8/layout/matrix3"/>
    <dgm:cxn modelId="{8E08037E-EEB8-406A-A906-0A8D696F09C5}" type="presOf" srcId="{D1EB14A3-E50B-4C6B-8B85-FC2F1AA58ED5}" destId="{ECAE1A64-3C26-4CD0-8055-16154FF0361B}" srcOrd="0" destOrd="0" presId="urn:microsoft.com/office/officeart/2005/8/layout/matrix3"/>
    <dgm:cxn modelId="{3AC90466-4970-4334-86D1-2F050910F872}" type="presOf" srcId="{3E4F9D75-D5D8-4314-ACBD-27833A7F9B37}" destId="{0F528374-3DE1-4486-B71C-82DC73192314}" srcOrd="0" destOrd="0" presId="urn:microsoft.com/office/officeart/2005/8/layout/matrix3"/>
    <dgm:cxn modelId="{ACB3B6FD-3E65-4ABE-B76D-384E01B558C2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F820AD5-B748-42D8-9354-AD281885A6F2}" type="presParOf" srcId="{0F528374-3DE1-4486-B71C-82DC73192314}" destId="{7476B03F-5A87-4E08-A32E-D8B9821AFAB6}" srcOrd="0" destOrd="0" presId="urn:microsoft.com/office/officeart/2005/8/layout/matrix3"/>
    <dgm:cxn modelId="{872D991C-0C0A-4FFA-A05D-B474CF6DF7A6}" type="presParOf" srcId="{0F528374-3DE1-4486-B71C-82DC73192314}" destId="{ECAE1A64-3C26-4CD0-8055-16154FF0361B}" srcOrd="1" destOrd="0" presId="urn:microsoft.com/office/officeart/2005/8/layout/matrix3"/>
    <dgm:cxn modelId="{89FF708D-D8E3-4417-AF71-057782E3EB65}" type="presParOf" srcId="{0F528374-3DE1-4486-B71C-82DC73192314}" destId="{AA9D5778-9E54-41DB-BF3A-44486A11C644}" srcOrd="2" destOrd="0" presId="urn:microsoft.com/office/officeart/2005/8/layout/matrix3"/>
    <dgm:cxn modelId="{76936118-88E1-4CDA-8336-4EF58AB4D9A0}" type="presParOf" srcId="{0F528374-3DE1-4486-B71C-82DC73192314}" destId="{B6C28692-8BAE-4E06-A3BE-9AAFCCA84D47}" srcOrd="3" destOrd="0" presId="urn:microsoft.com/office/officeart/2005/8/layout/matrix3"/>
    <dgm:cxn modelId="{A4F416F1-D812-4A48-8672-736AA9734FA7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85E334C-477E-4232-AEC2-BE017D36C337}" type="presOf" srcId="{B5E039F1-BBD9-49CA-AED0-167893AD4C2D}" destId="{AA9D5778-9E54-41DB-BF3A-44486A11C644}" srcOrd="0" destOrd="0" presId="urn:microsoft.com/office/officeart/2005/8/layout/matrix3"/>
    <dgm:cxn modelId="{2C8251AD-B461-4F68-A3FC-85C8F4B46E22}" type="presOf" srcId="{D1EB14A3-E50B-4C6B-8B85-FC2F1AA58ED5}" destId="{ECAE1A64-3C26-4CD0-8055-16154FF0361B}" srcOrd="0" destOrd="0" presId="urn:microsoft.com/office/officeart/2005/8/layout/matrix3"/>
    <dgm:cxn modelId="{51CED8E2-9950-4CE0-9B8A-2E975818BE29}" type="presOf" srcId="{3E4F9D75-D5D8-4314-ACBD-27833A7F9B37}" destId="{0F528374-3DE1-4486-B71C-82DC73192314}" srcOrd="0" destOrd="0" presId="urn:microsoft.com/office/officeart/2005/8/layout/matrix3"/>
    <dgm:cxn modelId="{175A23FC-2256-40EF-A61C-FBBAB6AF1C18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D75030FC-9940-44F5-AB1E-C459F9071688}" type="presOf" srcId="{1439D559-D189-4FF1-A4FB-F22A15A268D1}" destId="{B6C28692-8BAE-4E06-A3BE-9AAFCCA84D47}" srcOrd="0" destOrd="0" presId="urn:microsoft.com/office/officeart/2005/8/layout/matrix3"/>
    <dgm:cxn modelId="{083A02E6-FB40-4847-A311-5825A7F1BEBF}" type="presParOf" srcId="{0F528374-3DE1-4486-B71C-82DC73192314}" destId="{7476B03F-5A87-4E08-A32E-D8B9821AFAB6}" srcOrd="0" destOrd="0" presId="urn:microsoft.com/office/officeart/2005/8/layout/matrix3"/>
    <dgm:cxn modelId="{0B7B4C8C-D147-494A-95CB-B8CB7089F043}" type="presParOf" srcId="{0F528374-3DE1-4486-B71C-82DC73192314}" destId="{ECAE1A64-3C26-4CD0-8055-16154FF0361B}" srcOrd="1" destOrd="0" presId="urn:microsoft.com/office/officeart/2005/8/layout/matrix3"/>
    <dgm:cxn modelId="{7CA83C72-23D6-4022-8036-6F1801BA2260}" type="presParOf" srcId="{0F528374-3DE1-4486-B71C-82DC73192314}" destId="{AA9D5778-9E54-41DB-BF3A-44486A11C644}" srcOrd="2" destOrd="0" presId="urn:microsoft.com/office/officeart/2005/8/layout/matrix3"/>
    <dgm:cxn modelId="{326BF538-D3A4-4FF2-9CD9-EE96836AD01D}" type="presParOf" srcId="{0F528374-3DE1-4486-B71C-82DC73192314}" destId="{B6C28692-8BAE-4E06-A3BE-9AAFCCA84D47}" srcOrd="3" destOrd="0" presId="urn:microsoft.com/office/officeart/2005/8/layout/matrix3"/>
    <dgm:cxn modelId="{2D6A3299-BC88-4D45-AA63-90D34C22298B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24F01BF-54CE-4598-AD22-4592B333885D}" type="presOf" srcId="{D1EB14A3-E50B-4C6B-8B85-FC2F1AA58ED5}" destId="{ECAE1A64-3C26-4CD0-8055-16154FF0361B}" srcOrd="0" destOrd="0" presId="urn:microsoft.com/office/officeart/2005/8/layout/matrix3"/>
    <dgm:cxn modelId="{CAF0DA81-3CD8-4086-BAB3-4D25B83CBADC}" type="presOf" srcId="{B5E039F1-BBD9-49CA-AED0-167893AD4C2D}" destId="{AA9D5778-9E54-41DB-BF3A-44486A11C644}" srcOrd="0" destOrd="0" presId="urn:microsoft.com/office/officeart/2005/8/layout/matrix3"/>
    <dgm:cxn modelId="{5ADD310E-D97A-432B-83E4-021944BBD61B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F784EE8-3572-4D3E-813C-DC906FC135CE}" type="presOf" srcId="{95D9FA2A-C5BC-4752-8E72-6799C0FBC1C6}" destId="{C9DED484-765B-4B50-9650-386C82457535}" srcOrd="0" destOrd="0" presId="urn:microsoft.com/office/officeart/2005/8/layout/matrix3"/>
    <dgm:cxn modelId="{BDB2C3B3-115D-4B0A-B366-54AAFEDDE660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DACCDC6D-B98D-45B2-A1B6-457F42397680}" type="presParOf" srcId="{0F528374-3DE1-4486-B71C-82DC73192314}" destId="{7476B03F-5A87-4E08-A32E-D8B9821AFAB6}" srcOrd="0" destOrd="0" presId="urn:microsoft.com/office/officeart/2005/8/layout/matrix3"/>
    <dgm:cxn modelId="{06C41C55-7D89-43C9-83BA-41876DD0DD80}" type="presParOf" srcId="{0F528374-3DE1-4486-B71C-82DC73192314}" destId="{ECAE1A64-3C26-4CD0-8055-16154FF0361B}" srcOrd="1" destOrd="0" presId="urn:microsoft.com/office/officeart/2005/8/layout/matrix3"/>
    <dgm:cxn modelId="{968D82A0-BC67-4D6B-9335-B017B3F66B63}" type="presParOf" srcId="{0F528374-3DE1-4486-B71C-82DC73192314}" destId="{AA9D5778-9E54-41DB-BF3A-44486A11C644}" srcOrd="2" destOrd="0" presId="urn:microsoft.com/office/officeart/2005/8/layout/matrix3"/>
    <dgm:cxn modelId="{3A041F16-B72A-486F-82F2-EB31953F5A58}" type="presParOf" srcId="{0F528374-3DE1-4486-B71C-82DC73192314}" destId="{B6C28692-8BAE-4E06-A3BE-9AAFCCA84D47}" srcOrd="3" destOrd="0" presId="urn:microsoft.com/office/officeart/2005/8/layout/matrix3"/>
    <dgm:cxn modelId="{220548B3-74F2-47A1-821D-8B1D305773A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BA11FBA-CF4B-4408-A19A-951B6761811C}" type="presOf" srcId="{B5E039F1-BBD9-49CA-AED0-167893AD4C2D}" destId="{AA9D5778-9E54-41DB-BF3A-44486A11C644}" srcOrd="0" destOrd="0" presId="urn:microsoft.com/office/officeart/2005/8/layout/matrix3"/>
    <dgm:cxn modelId="{58C87E19-2E4D-4FD4-BCD1-829381EC1085}" type="presOf" srcId="{95D9FA2A-C5BC-4752-8E72-6799C0FBC1C6}" destId="{C9DED484-765B-4B50-9650-386C82457535}" srcOrd="0" destOrd="0" presId="urn:microsoft.com/office/officeart/2005/8/layout/matrix3"/>
    <dgm:cxn modelId="{5A5D08E7-B6F3-4354-8DD7-6C4DAA2C814C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CAD27AB-3087-4886-A905-610DA7F2194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45CD2D0-C89C-4F76-92AB-AB48A306BC73}" type="presOf" srcId="{3E4F9D75-D5D8-4314-ACBD-27833A7F9B37}" destId="{0F528374-3DE1-4486-B71C-82DC73192314}" srcOrd="0" destOrd="0" presId="urn:microsoft.com/office/officeart/2005/8/layout/matrix3"/>
    <dgm:cxn modelId="{1CD31910-71EC-4A0B-8D52-B3C504C3A991}" type="presParOf" srcId="{0F528374-3DE1-4486-B71C-82DC73192314}" destId="{7476B03F-5A87-4E08-A32E-D8B9821AFAB6}" srcOrd="0" destOrd="0" presId="urn:microsoft.com/office/officeart/2005/8/layout/matrix3"/>
    <dgm:cxn modelId="{0F33D1F8-9C0A-4643-A354-5B69FE4371E0}" type="presParOf" srcId="{0F528374-3DE1-4486-B71C-82DC73192314}" destId="{ECAE1A64-3C26-4CD0-8055-16154FF0361B}" srcOrd="1" destOrd="0" presId="urn:microsoft.com/office/officeart/2005/8/layout/matrix3"/>
    <dgm:cxn modelId="{67873485-A287-47EE-9FBF-B8D578E88865}" type="presParOf" srcId="{0F528374-3DE1-4486-B71C-82DC73192314}" destId="{AA9D5778-9E54-41DB-BF3A-44486A11C644}" srcOrd="2" destOrd="0" presId="urn:microsoft.com/office/officeart/2005/8/layout/matrix3"/>
    <dgm:cxn modelId="{B32A795C-E93C-43ED-B02D-E55A75423BB9}" type="presParOf" srcId="{0F528374-3DE1-4486-B71C-82DC73192314}" destId="{B6C28692-8BAE-4E06-A3BE-9AAFCCA84D47}" srcOrd="3" destOrd="0" presId="urn:microsoft.com/office/officeart/2005/8/layout/matrix3"/>
    <dgm:cxn modelId="{1A2DE31F-1CAE-4289-BC30-817BCB076AB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30/11/2014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74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669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2979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689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7352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001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7713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1 of 3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December 3</a:t>
            </a:r>
            <a:r>
              <a:rPr lang="en-US" noProof="0" dirty="0" smtClean="0"/>
              <a:t>, </a:t>
            </a:r>
            <a:r>
              <a:rPr lang="en-US" noProof="0" dirty="0" smtClean="0"/>
              <a:t>2014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</a:t>
            </a:r>
            <a:r>
              <a:rPr lang="en-US" noProof="0" dirty="0" smtClean="0">
                <a:hlinkClick r:id="rId2"/>
              </a:rPr>
              <a:t>gforge.hl7.org/svn/fhir/trunk/presentations/2014-12 </a:t>
            </a:r>
            <a:r>
              <a:rPr lang="en-US" noProof="0" dirty="0" smtClean="0">
                <a:hlinkClick r:id="rId2"/>
              </a:rPr>
              <a:t>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6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1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  <p:grpSp>
        <p:nvGrpSpPr>
          <p:cNvPr id="6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035425" algn="l"/>
              </a:tabLst>
            </a:pPr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dirty="0" smtClean="0">
                <a:hlinkClick r:id="rId3"/>
              </a:rPr>
              <a:t>lmckenzie@gevityinc.com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noProof="0" dirty="0" smtClean="0"/>
              <a:t>You should know</a:t>
            </a:r>
          </a:p>
          <a:p>
            <a:pPr lvl="1"/>
            <a:r>
              <a:rPr lang="en-US" sz="28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8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8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8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800" noProof="0" dirty="0" smtClean="0">
                <a:latin typeface="Calibri"/>
              </a:rPr>
              <a:t>If, when and how FHIR might be used within </a:t>
            </a:r>
            <a:r>
              <a:rPr lang="en-US" sz="2800" noProof="0" dirty="0" smtClean="0">
                <a:latin typeface="Calibri"/>
              </a:rPr>
              <a:t/>
            </a:r>
            <a:br>
              <a:rPr lang="en-US" sz="2800" noProof="0" dirty="0" smtClean="0">
                <a:latin typeface="Calibri"/>
              </a:rPr>
            </a:br>
            <a:r>
              <a:rPr lang="en-US" sz="2800" noProof="0" dirty="0" smtClean="0">
                <a:latin typeface="Calibri"/>
              </a:rPr>
              <a:t>your </a:t>
            </a:r>
            <a:r>
              <a:rPr lang="en-US" sz="2800" noProof="0" dirty="0" smtClean="0">
                <a:latin typeface="Calibri"/>
              </a:rPr>
              <a:t>own </a:t>
            </a:r>
            <a:r>
              <a:rPr lang="en-US" sz="2800" noProof="0" dirty="0" smtClean="0">
                <a:latin typeface="Calibri"/>
              </a:rPr>
              <a:t>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</a:t>
            </a:r>
            <a:r>
              <a:rPr lang="en-CA" sz="2800" dirty="0" smtClean="0"/>
              <a:t>.</a:t>
            </a:r>
          </a:p>
          <a:p>
            <a:pPr lvl="1"/>
            <a:r>
              <a:rPr lang="en-CA" sz="2300" dirty="0" smtClean="0"/>
              <a:t>Available through hands-on tutorials</a:t>
            </a:r>
            <a:endParaRPr lang="en-CA" sz="2300" dirty="0" smtClean="0"/>
          </a:p>
          <a:p>
            <a:r>
              <a:rPr lang="en-CA" sz="2800" dirty="0" smtClean="0"/>
              <a:t>Focus will be high level architecture </a:t>
            </a:r>
            <a:r>
              <a:rPr lang="en-CA" sz="2800" dirty="0" smtClean="0"/>
              <a:t>considerations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</a:t>
            </a:r>
            <a:r>
              <a:rPr lang="en-CA" dirty="0" smtClean="0"/>
              <a:t>~</a:t>
            </a:r>
            <a:r>
              <a:rPr lang="en-CA" dirty="0" smtClean="0"/>
              <a:t> </a:t>
            </a:r>
            <a:r>
              <a:rPr lang="en-CA" dirty="0" smtClean="0"/>
              <a:t>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=""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9133</TotalTime>
  <Words>1538</Words>
  <Application>Microsoft Office PowerPoint</Application>
  <PresentationFormat>On-screen Show (4:3)</PresentationFormat>
  <Paragraphs>310</Paragraphs>
  <Slides>33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Refined</vt:lpstr>
      <vt:lpstr>FHIR for Architects 1 of 3</vt:lpstr>
      <vt:lpstr>This presentation</vt:lpstr>
      <vt:lpstr>Who am I?</vt:lpstr>
      <vt:lpstr>Tutorial Objectives</vt:lpstr>
      <vt:lpstr>Level Setting</vt:lpstr>
      <vt:lpstr>Agenda</vt:lpstr>
      <vt:lpstr>What Paradigm</vt:lpstr>
      <vt:lpstr>Paradigms</vt:lpstr>
      <vt:lpstr>REST</vt:lpstr>
      <vt:lpstr>When to use REST?</vt:lpstr>
      <vt:lpstr>When to avoid REST?</vt:lpstr>
      <vt:lpstr>Documents</vt:lpstr>
      <vt:lpstr>When to use Documents?</vt:lpstr>
      <vt:lpstr>When to avoid Documents?</vt:lpstr>
      <vt:lpstr>Messages</vt:lpstr>
      <vt:lpstr>When to use Messaging?</vt:lpstr>
      <vt:lpstr>When to avoid Messaging?</vt:lpstr>
      <vt:lpstr>Service Oriented Architecture (SOA)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270</cp:revision>
  <dcterms:created xsi:type="dcterms:W3CDTF">2012-12-03T20:41:34Z</dcterms:created>
  <dcterms:modified xsi:type="dcterms:W3CDTF">2014-11-30T22:19:12Z</dcterms:modified>
</cp:coreProperties>
</file>