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24" r:id="rId3"/>
    <p:sldId id="499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00" r:id="rId36"/>
    <p:sldId id="43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30/11/2014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4260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3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0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1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noProof="0" dirty="0" smtClean="0"/>
              <a:t>2</a:t>
            </a:r>
            <a:r>
              <a:rPr lang="en-US" smtClean="0"/>
              <a:t> </a:t>
            </a:r>
            <a:r>
              <a:rPr lang="en-US" dirty="0" smtClean="0"/>
              <a:t>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December 4</a:t>
            </a:r>
            <a:r>
              <a:rPr lang="en-US" noProof="0" dirty="0" smtClean="0"/>
              <a:t>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dirty="0" smtClean="0">
                <a:hlinkClick r:id="rId2"/>
              </a:rPr>
              <a:t>gforge.hl7.org/svn/fhir/trunk/presentations/2014-12 </a:t>
            </a:r>
            <a:r>
              <a:rPr lang="en-US" noProof="0" dirty="0" smtClean="0">
                <a:hlinkClick r:id="rId2"/>
              </a:rPr>
              <a:t>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</a:t>
            </a:r>
            <a:r>
              <a:rPr lang="en-CA" b="1" smtClean="0"/>
              <a:t>Next steps</a:t>
            </a:r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</a:t>
            </a:r>
            <a:r>
              <a:rPr lang="en-US" sz="2800" noProof="0" smtClean="0">
                <a:hlinkClick r:id="rId3"/>
              </a:rPr>
              <a:t>lmckenzie@gevityinc.com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9222</TotalTime>
  <Words>1766</Words>
  <Application>Microsoft Office PowerPoint</Application>
  <PresentationFormat>On-screen Show (4:3)</PresentationFormat>
  <Paragraphs>292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Refined</vt:lpstr>
      <vt:lpstr>FHIR for Architects 2 of 3</vt:lpstr>
      <vt:lpstr>This presentation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288</cp:revision>
  <dcterms:created xsi:type="dcterms:W3CDTF">2012-12-03T20:41:34Z</dcterms:created>
  <dcterms:modified xsi:type="dcterms:W3CDTF">2014-11-30T22:22:03Z</dcterms:modified>
</cp:coreProperties>
</file>