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4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3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30/11/2014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6786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664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noProof="0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December 5</a:t>
            </a:r>
            <a:r>
              <a:rPr lang="en-US" noProof="0" dirty="0" smtClean="0"/>
              <a:t>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dirty="0" smtClean="0">
                <a:hlinkClick r:id="rId2"/>
              </a:rPr>
              <a:t>gforge.hl7.org/svn/fhir/trunk/presentations/2014-12 </a:t>
            </a:r>
            <a:r>
              <a:rPr lang="en-US" noProof="0" dirty="0" smtClean="0">
                <a:hlinkClick r:id="rId2"/>
              </a:rPr>
              <a:t>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Apr. 2015: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This week</a:t>
            </a:r>
          </a:p>
          <a:p>
            <a:pPr lvl="1"/>
            <a:r>
              <a:rPr lang="en-AU" sz="1900" dirty="0" smtClean="0"/>
              <a:t>March 15-18 Pittsburgh?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Will run this series again in 2015</a:t>
            </a:r>
          </a:p>
          <a:p>
            <a:pPr lvl="1"/>
            <a:r>
              <a:rPr lang="en-AU" sz="1900" dirty="0" smtClean="0"/>
              <a:t>Let us know what else </a:t>
            </a:r>
            <a:r>
              <a:rPr lang="en-AU" sz="1900" smtClean="0"/>
              <a:t>you’d like to see</a:t>
            </a:r>
            <a:endParaRPr lang="en-AU" sz="1900" dirty="0" smtClean="0"/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9147</TotalTime>
  <Words>1335</Words>
  <Application>Microsoft Office PowerPoint</Application>
  <PresentationFormat>On-screen Show (4:3)</PresentationFormat>
  <Paragraphs>242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Refined</vt:lpstr>
      <vt:lpstr>FHIR for Architects 3 of 3</vt:lpstr>
      <vt:lpstr>This presentation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277</cp:revision>
  <dcterms:created xsi:type="dcterms:W3CDTF">2012-12-03T20:41:34Z</dcterms:created>
  <dcterms:modified xsi:type="dcterms:W3CDTF">2014-11-30T22:26:29Z</dcterms:modified>
</cp:coreProperties>
</file>