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3"/>
  </p:notesMasterIdLst>
  <p:sldIdLst>
    <p:sldId id="335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Intro" id="{FFDA39E3-7610-4A88-8945-67B97B727FCD}">
          <p14:sldIdLst>
            <p14:sldId id="335"/>
            <p14:sldId id="33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DCFF"/>
    <a:srgbClr val="B6DF89"/>
    <a:srgbClr val="05953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24" autoAdjust="0"/>
    <p:restoredTop sz="86433" autoAdjust="0"/>
  </p:normalViewPr>
  <p:slideViewPr>
    <p:cSldViewPr>
      <p:cViewPr>
        <p:scale>
          <a:sx n="100" d="100"/>
          <a:sy n="100" d="100"/>
        </p:scale>
        <p:origin x="-1944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9A41D-2C14-4FD9-A8FE-469DBFAB3809}" type="datetimeFigureOut">
              <a:rPr lang="en-CA" smtClean="0"/>
              <a:pPr/>
              <a:t>08/01/2015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F50BE-48AE-4332-BF46-C112AB8C5E91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30457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782559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52400" y="152400"/>
            <a:ext cx="8839200" cy="6477000"/>
            <a:chOff x="240" y="288"/>
            <a:chExt cx="5290" cy="350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blackWhite">
            <a:xfrm>
              <a:off x="240" y="288"/>
              <a:ext cx="5290" cy="350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85" y="336"/>
              <a:ext cx="5184" cy="3408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576" y="2256"/>
              <a:ext cx="460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dirty="0"/>
            </a:p>
          </p:txBody>
        </p:sp>
      </p:grp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0" y="6629400"/>
            <a:ext cx="91440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 smtClean="0"/>
              <a:t>       © </a:t>
            </a:r>
            <a:r>
              <a:rPr lang="en-US" sz="800" b="1" dirty="0" smtClean="0"/>
              <a:t>2015 </a:t>
            </a:r>
            <a:r>
              <a:rPr lang="en-US" sz="800" b="1" dirty="0" smtClean="0"/>
              <a:t>HL7 ® </a:t>
            </a:r>
            <a:r>
              <a:rPr lang="en-US" sz="800" b="1" dirty="0"/>
              <a:t>International. </a:t>
            </a:r>
            <a:r>
              <a:rPr lang="en-US" sz="800" b="1" dirty="0" smtClean="0"/>
              <a:t>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</a:t>
            </a:r>
            <a:r>
              <a:rPr lang="en-US" sz="800" b="1" dirty="0"/>
              <a:t>HL7 </a:t>
            </a:r>
            <a:r>
              <a:rPr lang="en-US" sz="800" b="1" dirty="0" smtClean="0"/>
              <a:t>&amp; Health </a:t>
            </a:r>
            <a:r>
              <a:rPr lang="en-US" sz="800" b="1" dirty="0"/>
              <a:t>Level Seven are registered trademarks of Health Level Seven International. Reg. U.S. TM Office.</a:t>
            </a:r>
          </a:p>
        </p:txBody>
      </p:sp>
      <p:pic>
        <p:nvPicPr>
          <p:cNvPr id="9" name="Picture 13" descr="HL7 International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219200" y="838200"/>
            <a:ext cx="6781800" cy="2559050"/>
          </a:xfrm>
        </p:spPr>
        <p:txBody>
          <a:bodyPr anchorCtr="1"/>
          <a:lstStyle>
            <a:lvl1pPr algn="ctr">
              <a:defRPr sz="5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58678" y="260648"/>
            <a:ext cx="2034746" cy="1252151"/>
          </a:xfrm>
          <a:prstGeom prst="rect">
            <a:avLst/>
          </a:prstGeom>
        </p:spPr>
      </p:pic>
      <p:pic>
        <p:nvPicPr>
          <p:cNvPr id="11" name="Picture 4" descr="Creative Commons Licenc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5" y="61927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71907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19" y="5565993"/>
            <a:ext cx="1008112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069022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52128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638569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555763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552728" cy="11521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709118"/>
            <a:ext cx="4040188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58032"/>
            <a:ext cx="4040188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09118"/>
            <a:ext cx="4041775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58032"/>
            <a:ext cx="4041775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78479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43275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8" y="252899"/>
            <a:ext cx="8568952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9678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152400" y="152400"/>
            <a:ext cx="88392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blackWhite">
          <a:xfrm>
            <a:off x="231775" y="236538"/>
            <a:ext cx="8678863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461963" y="1600200"/>
            <a:ext cx="829627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32657"/>
            <a:ext cx="6552728" cy="118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28800"/>
            <a:ext cx="8382000" cy="44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228600" y="6643688"/>
            <a:ext cx="9144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 smtClean="0"/>
              <a:t>© </a:t>
            </a:r>
            <a:r>
              <a:rPr lang="en-US" sz="800" b="1" dirty="0" smtClean="0"/>
              <a:t>2015 </a:t>
            </a:r>
            <a:r>
              <a:rPr lang="en-US" sz="800" b="1" dirty="0" smtClean="0"/>
              <a:t>HL7 ® International. 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HL7 &amp; Health Level Seven are registered trademarks of Health Level Seven International. Reg. U.S. TM Office.</a:t>
            </a:r>
            <a:endParaRPr lang="en-US" sz="800" b="1" dirty="0"/>
          </a:p>
        </p:txBody>
      </p:sp>
      <p:pic>
        <p:nvPicPr>
          <p:cNvPr id="1032" name="Picture 14" descr="HL7 International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038" y="5791200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</a:t>
            </a:r>
            <a:r>
              <a:rPr lang="en-US" b="1" dirty="0" smtClean="0">
                <a:solidFill>
                  <a:srgbClr val="FF0000"/>
                </a:solidFill>
              </a:rPr>
              <a:t>HOT</a:t>
            </a:r>
            <a:r>
              <a:rPr lang="en-US" b="1" dirty="0" smtClean="0"/>
              <a:t> is FHIR?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828800"/>
            <a:ext cx="8784976" cy="4480520"/>
          </a:xfrm>
        </p:spPr>
        <p:txBody>
          <a:bodyPr/>
          <a:lstStyle/>
          <a:p>
            <a:r>
              <a:rPr lang="en-US" dirty="0" smtClean="0"/>
              <a:t>Come find out!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Fast, Modern, Implementer-friendly</a:t>
            </a:r>
          </a:p>
          <a:p>
            <a:r>
              <a:rPr lang="en-US" dirty="0">
                <a:sym typeface="Wingdings" panose="05000000000000000000" pitchFamily="2" charset="2"/>
              </a:rPr>
              <a:t>8</a:t>
            </a:r>
            <a:r>
              <a:rPr lang="en-US" dirty="0" smtClean="0">
                <a:sym typeface="Wingdings" panose="05000000000000000000" pitchFamily="2" charset="2"/>
              </a:rPr>
              <a:t>0+ FHIR-related quarters this week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See the complete list on the wiki:</a:t>
            </a:r>
          </a:p>
          <a:p>
            <a:pPr marL="714375" lvl="1"/>
            <a:r>
              <a:rPr lang="en-US" dirty="0">
                <a:solidFill>
                  <a:schemeClr val="accent2"/>
                </a:solidFill>
              </a:rPr>
              <a:t>http://</a:t>
            </a:r>
            <a:r>
              <a:rPr lang="en-US" dirty="0" smtClean="0">
                <a:solidFill>
                  <a:schemeClr val="accent2"/>
                </a:solidFill>
              </a:rPr>
              <a:t>wiki.hl7.org?title=FHIR_Agenda_201501_WGM</a:t>
            </a:r>
            <a:endParaRPr lang="en-US" dirty="0" smtClean="0">
              <a:solidFill>
                <a:schemeClr val="accent2"/>
              </a:solidFill>
            </a:endParaRPr>
          </a:p>
          <a:p>
            <a:r>
              <a:rPr lang="en-US" dirty="0" smtClean="0"/>
              <a:t>Check out the specification</a:t>
            </a:r>
          </a:p>
          <a:p>
            <a:pPr lvl="1"/>
            <a:r>
              <a:rPr lang="en-US" sz="3200" b="1" dirty="0" smtClean="0">
                <a:solidFill>
                  <a:schemeClr val="accent2"/>
                </a:solidFill>
              </a:rPr>
              <a:t>http://hl7.org/fhir</a:t>
            </a:r>
          </a:p>
        </p:txBody>
      </p:sp>
    </p:spTree>
    <p:extLst>
      <p:ext uri="{BB962C8B-B14F-4D97-AF65-F5344CB8AC3E}">
        <p14:creationId xmlns="" xmlns:p14="http://schemas.microsoft.com/office/powerpoint/2010/main" val="215161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11730</TotalTime>
  <Words>39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Refined</vt:lpstr>
      <vt:lpstr>How HOT is FHIR?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FHIR Webinar</dc:title>
  <dc:creator>Grahame</dc:creator>
  <cp:lastModifiedBy>Lloyd</cp:lastModifiedBy>
  <cp:revision>365</cp:revision>
  <dcterms:created xsi:type="dcterms:W3CDTF">2012-12-03T20:41:34Z</dcterms:created>
  <dcterms:modified xsi:type="dcterms:W3CDTF">2015-01-09T03:32:41Z</dcterms:modified>
</cp:coreProperties>
</file>