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4" r:id="rId3"/>
    <p:sldId id="566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7" r:id="rId34"/>
    <p:sldId id="562" r:id="rId35"/>
    <p:sldId id="568" r:id="rId36"/>
    <p:sldId id="56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73" d="100"/>
          <a:sy n="73" d="100"/>
        </p:scale>
        <p:origin x="-27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24/04/2015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24/04/2015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6786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9664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8583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dirty="0" smtClean="0"/>
              <a:t>(3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noProof="0" dirty="0" smtClean="0"/>
              <a:t>April 24,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http://gforge.hl7.org/svn/fhir/trunk/presentations/2015-04 Webinars/FHIR for Architects3.pptx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</a:t>
            </a:r>
            <a:r>
              <a:rPr lang="en-US" noProof="0" dirty="0" smtClean="0"/>
              <a:t>Basic</a:t>
            </a:r>
            <a:endParaRPr lang="en-US" noProof="0" dirty="0" smtClean="0"/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b="1" dirty="0" smtClean="0"/>
              <a:t>Additional considerations, Profiles &amp; Next steps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Dec 2014: Draft for Comment Ballot</a:t>
            </a:r>
            <a:endParaRPr lang="en-US" baseline="0" dirty="0" smtClean="0"/>
          </a:p>
          <a:p>
            <a:pPr marL="342900" indent="-342900"/>
            <a:r>
              <a:rPr lang="en-US" dirty="0" smtClean="0"/>
              <a:t>Now: DSTU 2 ballot</a:t>
            </a:r>
          </a:p>
          <a:p>
            <a:pPr marL="342900" lvl="0" indent="-342900"/>
            <a:r>
              <a:rPr lang="en-US" dirty="0" smtClean="0"/>
              <a:t>Summer 2015: DSTU 2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pPr lvl="1"/>
            <a:r>
              <a:rPr lang="en-AU" sz="1900" dirty="0" smtClean="0"/>
              <a:t>October 2-9 Atlanta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July 13-15 DC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June 22-26, October 19-23</a:t>
            </a:r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smtClean="0"/>
              <a:t>Amsterdam Nov 18-20th</a:t>
            </a:r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http://gforge.hl7.org/svn/fhir/trunk/presentations/2015-04 Webinars/FHIR for Architects3.pptx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="" xmlns:p14="http://schemas.microsoft.com/office/powerpoint/2010/main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11638</TotalTime>
  <Words>1430</Words>
  <Application>Microsoft Office PowerPoint</Application>
  <PresentationFormat>On-screen Show (4:3)</PresentationFormat>
  <Paragraphs>274</Paragraphs>
  <Slides>36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Refined</vt:lpstr>
      <vt:lpstr>FHIR for Architects (3 of 3)</vt:lpstr>
      <vt:lpstr>This presentation</vt:lpstr>
      <vt:lpstr>Agenda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International HL7 FHIR Developer Days November 18-20, 2015 in Amsterdam</vt:lpstr>
      <vt:lpstr>This presentation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284</cp:revision>
  <dcterms:created xsi:type="dcterms:W3CDTF">2012-12-03T20:41:34Z</dcterms:created>
  <dcterms:modified xsi:type="dcterms:W3CDTF">2015-04-26T03:21:27Z</dcterms:modified>
</cp:coreProperties>
</file>