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33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FFDA39E3-7610-4A88-8945-67B97B727FCD}">
          <p14:sldIdLst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>
        <p:scale>
          <a:sx n="100" d="100"/>
          <a:sy n="100" d="100"/>
        </p:scale>
        <p:origin x="-204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28/04/2015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2015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2015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HOT</a:t>
            </a:r>
            <a:r>
              <a:rPr lang="en-US" b="1" dirty="0" smtClean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 smtClean="0"/>
              <a:t>Come find out!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7</a:t>
            </a:r>
            <a:r>
              <a:rPr lang="en-US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+ FHIR-related quarters this week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US" dirty="0">
                <a:solidFill>
                  <a:schemeClr val="accent2"/>
                </a:solidFill>
              </a:rPr>
              <a:t>http://</a:t>
            </a:r>
            <a:r>
              <a:rPr lang="en-US" dirty="0" smtClean="0">
                <a:solidFill>
                  <a:schemeClr val="accent2"/>
                </a:solidFill>
              </a:rPr>
              <a:t>wiki.hl7.org?title=FHIR_Agenda_201505_WGM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Check out the specification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:p14="http://schemas.microsoft.com/office/powerpoint/2010/main" xmlns="" val="21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11730</TotalTime>
  <Words>39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Refined</vt:lpstr>
      <vt:lpstr>How HOT is FHIR?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366</cp:revision>
  <dcterms:created xsi:type="dcterms:W3CDTF">2012-12-03T20:41:34Z</dcterms:created>
  <dcterms:modified xsi:type="dcterms:W3CDTF">2015-04-28T18:08:07Z</dcterms:modified>
</cp:coreProperties>
</file>