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566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64" r:id="rId32"/>
    <p:sldId id="529" r:id="rId33"/>
    <p:sldId id="530" r:id="rId34"/>
    <p:sldId id="531" r:id="rId35"/>
    <p:sldId id="567" r:id="rId36"/>
    <p:sldId id="568" r:id="rId37"/>
    <p:sldId id="5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25/06/2015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25/06/2015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Bundle has </a:t>
            </a:r>
            <a:r>
              <a:rPr lang="en-US" baseline="0" dirty="0" smtClean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15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(2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June 25</a:t>
            </a:r>
            <a:r>
              <a:rPr lang="en-US" noProof="0" dirty="0" smtClean="0"/>
              <a:t>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gforge.hl7.org/svn/fhir/trunk/presentations/2015-06 </a:t>
            </a:r>
            <a:r>
              <a:rPr lang="en-US" noProof="0" dirty="0" smtClean="0">
                <a:hlinkClick r:id="rId3"/>
              </a:rPr>
              <a:t>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</a:t>
            </a:r>
            <a:r>
              <a:rPr lang="en-US" sz="2400" noProof="0" dirty="0" smtClean="0"/>
              <a:t>bundle </a:t>
            </a:r>
            <a:r>
              <a:rPr lang="en-US" sz="2400" noProof="0" dirty="0" smtClean="0"/>
              <a:t>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10777</TotalTime>
  <Words>1799</Words>
  <Application>Microsoft Office PowerPoint</Application>
  <PresentationFormat>On-screen Show (4:3)</PresentationFormat>
  <Paragraphs>302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Refined</vt:lpstr>
      <vt:lpstr>FHIR for Architects (2 of 3)</vt:lpstr>
      <vt:lpstr>This presentation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Agenda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286</cp:revision>
  <dcterms:created xsi:type="dcterms:W3CDTF">2012-12-03T20:41:34Z</dcterms:created>
  <dcterms:modified xsi:type="dcterms:W3CDTF">2015-06-25T18:34:26Z</dcterms:modified>
</cp:coreProperties>
</file>