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24" r:id="rId3"/>
    <p:sldId id="571" r:id="rId4"/>
    <p:sldId id="283" r:id="rId5"/>
    <p:sldId id="501" r:id="rId6"/>
    <p:sldId id="564" r:id="rId7"/>
    <p:sldId id="338" r:id="rId8"/>
    <p:sldId id="288" r:id="rId9"/>
    <p:sldId id="339" r:id="rId10"/>
    <p:sldId id="566" r:id="rId11"/>
    <p:sldId id="402" r:id="rId12"/>
    <p:sldId id="403" r:id="rId13"/>
    <p:sldId id="340" r:id="rId14"/>
    <p:sldId id="567" r:id="rId15"/>
    <p:sldId id="408" r:id="rId16"/>
    <p:sldId id="409" r:id="rId17"/>
    <p:sldId id="341" r:id="rId18"/>
    <p:sldId id="568" r:id="rId19"/>
    <p:sldId id="410" r:id="rId20"/>
    <p:sldId id="411" r:id="rId21"/>
    <p:sldId id="342" r:id="rId22"/>
    <p:sldId id="569" r:id="rId23"/>
    <p:sldId id="412" r:id="rId24"/>
    <p:sldId id="414" r:id="rId25"/>
    <p:sldId id="413" r:id="rId26"/>
    <p:sldId id="415" r:id="rId27"/>
    <p:sldId id="416" r:id="rId28"/>
    <p:sldId id="636" r:id="rId29"/>
    <p:sldId id="421" r:id="rId30"/>
    <p:sldId id="417" r:id="rId31"/>
    <p:sldId id="418" r:id="rId32"/>
    <p:sldId id="422" r:id="rId33"/>
    <p:sldId id="419" r:id="rId34"/>
    <p:sldId id="420" r:id="rId35"/>
    <p:sldId id="423" r:id="rId36"/>
    <p:sldId id="424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637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38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1" r:id="rId99"/>
    <p:sldId id="635" r:id="rId100"/>
    <p:sldId id="633" r:id="rId101"/>
    <p:sldId id="634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45" d="100"/>
          <a:sy n="45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13/07/2015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13/07/2015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re-craft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740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260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Bundle has </a:t>
            </a:r>
            <a:r>
              <a:rPr lang="en-US" baseline="0" dirty="0" smtClean="0"/>
              <a:t>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156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67866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6642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07%20FHIR%20Institute/FHIR%20for%20Architec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July 13th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1728192"/>
                <a:gridCol w="2592288"/>
                <a:gridCol w="1872209"/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669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34 tutorials/presentations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4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http://gforge.hl7.org/svn/fhir/trunk/presentations/2015-07 FHIR Institute/FHIR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Bundles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1825278"/>
            <a:ext cx="778351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paradigm(s) are you like to use in your organization and 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Group, Modeling &amp; Methodology, FHIR Infrastructure</a:t>
            </a:r>
          </a:p>
          <a:p>
            <a:pPr lvl="1"/>
            <a:r>
              <a:rPr lang="en-US" noProof="0" dirty="0" smtClean="0"/>
              <a:t>Former 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</a:t>
            </a:r>
            <a:br>
              <a:rPr lang="en-US" noProof="0" dirty="0" smtClean="0"/>
            </a:br>
            <a:r>
              <a:rPr lang="en-US" noProof="0" dirty="0" smtClean="0"/>
              <a:t>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 smtClean="0"/>
              <a:t>Conformance Resources</a:t>
            </a:r>
            <a:endParaRPr lang="en-US" dirty="0"/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Where can extensions appear</a:t>
            </a:r>
            <a:r>
              <a:rPr lang="en-CA" dirty="0" smtClean="0"/>
              <a:t>?</a:t>
            </a:r>
          </a:p>
          <a:p>
            <a:r>
              <a:rPr lang="en-CA" dirty="0" smtClean="0"/>
              <a:t>When must a receiver process an extension?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include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[“One”],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Additional considerations</a:t>
            </a:r>
          </a:p>
          <a:p>
            <a:r>
              <a:rPr lang="en-CA" dirty="0" smtClean="0"/>
              <a:t>Profiles</a:t>
            </a:r>
          </a:p>
          <a:p>
            <a:r>
              <a:rPr lang="en-CA" dirty="0" smtClean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</a:t>
            </a:r>
            <a:r>
              <a:rPr lang="en-US" noProof="0" dirty="0" err="1" smtClean="0"/>
              <a:t>Javascript</a:t>
            </a:r>
            <a:r>
              <a:rPr lang="en-US" noProof="0" dirty="0" smtClean="0"/>
              <a:t>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Conformance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ValueSet,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NamingSystem</a:t>
            </a:r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ConceptMap &amp;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StructureDefinition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</a:t>
            </a:r>
            <a:br>
              <a:rPr lang="en-US" noProof="0" dirty="0" smtClean="0"/>
            </a:br>
            <a:r>
              <a:rPr lang="en-US" noProof="0" dirty="0" smtClean="0"/>
              <a:t>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Conformance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Which of the previous FHIR considerations are you going to pay particular attention to in your implementation?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=""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noProof="0" dirty="0" smtClean="0"/>
              <a:t>Profiles are still quite useful</a:t>
            </a:r>
          </a:p>
          <a:p>
            <a:pPr lvl="1"/>
            <a:r>
              <a:rPr lang="en-US" sz="2800" noProof="0" dirty="0" smtClean="0"/>
              <a:t>Define documents and messages</a:t>
            </a:r>
          </a:p>
          <a:p>
            <a:pPr lvl="1"/>
            <a:r>
              <a:rPr lang="en-US" sz="2800" dirty="0" smtClean="0"/>
              <a:t>Define extensions, search parameters</a:t>
            </a:r>
          </a:p>
          <a:p>
            <a:pPr lvl="1"/>
            <a:r>
              <a:rPr lang="en-US" sz="2800" noProof="0" dirty="0" smtClean="0"/>
              <a:t>Set interoperability expectations in a particular context</a:t>
            </a:r>
          </a:p>
          <a:p>
            <a:pPr lvl="2"/>
            <a:r>
              <a:rPr lang="en-US" dirty="0" smtClean="0"/>
              <a:t>National standards, types of care, business patterns</a:t>
            </a:r>
          </a:p>
          <a:p>
            <a:pPr lvl="1"/>
            <a:r>
              <a:rPr lang="en-US" sz="2800" noProof="0" dirty="0" smtClean="0"/>
              <a:t>Clinical practice guidelines / detailed clinical models</a:t>
            </a:r>
          </a:p>
          <a:p>
            <a:pPr lvl="1"/>
            <a:r>
              <a:rPr lang="en-US" sz="2800" dirty="0" smtClean="0"/>
              <a:t>Document system capabilities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Basic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Sept 2015: DSTU 2 published</a:t>
            </a:r>
          </a:p>
          <a:p>
            <a:pPr marL="342900" lvl="0" indent="-342900"/>
            <a:r>
              <a:rPr lang="en-US" dirty="0" smtClean="0"/>
              <a:t>Jan 2016: DSTU 2.1 ballot</a:t>
            </a:r>
          </a:p>
          <a:p>
            <a:pPr marL="342900" lvl="0" indent="-342900"/>
            <a:r>
              <a:rPr lang="en-US" dirty="0" smtClean="0"/>
              <a:t>Spring 2016: DSTU 2.1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18-24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October 19-23</a:t>
            </a:r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dirty="0" smtClean="0"/>
              <a:t>Amsterdam Nov 18-20th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13414</TotalTime>
  <Words>4816</Words>
  <Application>Microsoft Office PowerPoint</Application>
  <PresentationFormat>On-screen Show (4:3)</PresentationFormat>
  <Paragraphs>893</Paragraphs>
  <Slides>101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Refined</vt:lpstr>
      <vt:lpstr>FHIR for Architects</vt:lpstr>
      <vt:lpstr>This presentation</vt:lpstr>
      <vt:lpstr>Who am I?</vt:lpstr>
      <vt:lpstr>Tutorial Objectives</vt:lpstr>
      <vt:lpstr>Level Setting</vt:lpstr>
      <vt:lpstr>Outline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Apply it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18-20, 2015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296</cp:revision>
  <dcterms:created xsi:type="dcterms:W3CDTF">2012-12-03T20:41:34Z</dcterms:created>
  <dcterms:modified xsi:type="dcterms:W3CDTF">2015-07-14T03:54:42Z</dcterms:modified>
</cp:coreProperties>
</file>