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639" r:id="rId3"/>
    <p:sldId id="640" r:id="rId4"/>
    <p:sldId id="641" r:id="rId5"/>
    <p:sldId id="642" r:id="rId6"/>
    <p:sldId id="643" r:id="rId7"/>
    <p:sldId id="644" r:id="rId8"/>
    <p:sldId id="645" r:id="rId9"/>
    <p:sldId id="649" r:id="rId10"/>
    <p:sldId id="646" r:id="rId11"/>
    <p:sldId id="648" r:id="rId12"/>
    <p:sldId id="64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891A7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2838" autoAdjust="0"/>
  </p:normalViewPr>
  <p:slideViewPr>
    <p:cSldViewPr>
      <p:cViewPr varScale="1">
        <p:scale>
          <a:sx n="100" d="100"/>
          <a:sy n="100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05/10/2015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05/10/2015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</a:t>
            </a:r>
            <a:r>
              <a:rPr lang="en-US" noProof="0" dirty="0" smtClean="0"/>
              <a:t>Co-chairs</a:t>
            </a:r>
            <a:br>
              <a:rPr lang="en-US" noProof="0" dirty="0" smtClean="0"/>
            </a:br>
            <a:r>
              <a:rPr lang="en-US" dirty="0" smtClean="0"/>
              <a:t>report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October </a:t>
            </a:r>
            <a:r>
              <a:rPr lang="en-US" dirty="0" smtClean="0"/>
              <a:t>5th</a:t>
            </a:r>
            <a:r>
              <a:rPr lang="en-US" noProof="0" dirty="0" smtClean="0"/>
              <a:t>, 2015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are your plans for 2.1 and 3.0</a:t>
            </a:r>
          </a:p>
          <a:p>
            <a:r>
              <a:rPr lang="en-CA" dirty="0" smtClean="0"/>
              <a:t>How will you move up the FHIR maturity model</a:t>
            </a:r>
          </a:p>
          <a:p>
            <a:pPr lvl="1"/>
            <a:r>
              <a:rPr lang="en-CA" dirty="0" smtClean="0"/>
              <a:t>Candidate scenarios for connectathon</a:t>
            </a:r>
          </a:p>
          <a:p>
            <a:r>
              <a:rPr lang="en-CA" dirty="0" smtClean="0"/>
              <a:t>What is a reasonable timeframe for your intended 2.1 scope?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Workflow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Major focus of 2.1 scope</a:t>
            </a:r>
          </a:p>
          <a:p>
            <a:r>
              <a:rPr lang="en-CA" dirty="0" smtClean="0"/>
              <a:t>Sub-project being kicked off under FHIR Infrastructure</a:t>
            </a:r>
          </a:p>
          <a:p>
            <a:pPr lvl="1"/>
            <a:r>
              <a:rPr lang="en-CA" dirty="0" smtClean="0"/>
              <a:t>OO, FM, PA, PC, II, Pharmacy</a:t>
            </a:r>
          </a:p>
          <a:p>
            <a:pPr lvl="1"/>
            <a:r>
              <a:rPr lang="en-CA" dirty="0" smtClean="0"/>
              <a:t>Who else wants in? (email me)</a:t>
            </a:r>
          </a:p>
          <a:p>
            <a:r>
              <a:rPr lang="en-CA" dirty="0" smtClean="0"/>
              <a:t>Will test at Jan. Connectathon</a:t>
            </a:r>
          </a:p>
          <a:p>
            <a:r>
              <a:rPr lang="en-CA" dirty="0" smtClean="0"/>
              <a:t>Meeting Q3/Q4 in Orlando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Lloyd\AppData\Local\Microsoft\Windows\Temporary Internet Files\Content.IE5\USODOG64\1204033312_1d0745cb24_z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348880"/>
            <a:ext cx="2687680" cy="2769912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DSTU 2 is Published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sz="7200" dirty="0" smtClean="0"/>
              <a:t>THANK YOU!!!!!</a:t>
            </a:r>
            <a:endParaRPr lang="en-CA" sz="7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 now let’s talk 2.1 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 planned releases</a:t>
            </a:r>
          </a:p>
          <a:p>
            <a:pPr lvl="1"/>
            <a:r>
              <a:rPr lang="en-CA" dirty="0" smtClean="0"/>
              <a:t>2.1 is limited scope, interim release</a:t>
            </a:r>
          </a:p>
          <a:p>
            <a:pPr lvl="1"/>
            <a:r>
              <a:rPr lang="en-CA" dirty="0" smtClean="0"/>
              <a:t>Some resources and pages are “frozen”</a:t>
            </a:r>
          </a:p>
          <a:p>
            <a:pPr lvl="1"/>
            <a:r>
              <a:rPr lang="en-CA" dirty="0" smtClean="0"/>
              <a:t>Candidate “frozen” resources will be emailed out tonight</a:t>
            </a:r>
          </a:p>
          <a:p>
            <a:pPr lvl="2"/>
            <a:r>
              <a:rPr lang="en-CA" dirty="0" smtClean="0"/>
              <a:t>Substantive changes to “frozen” resources will require FMG approval</a:t>
            </a:r>
          </a:p>
          <a:p>
            <a:pPr lvl="1"/>
            <a:r>
              <a:rPr lang="en-CA" dirty="0" smtClean="0"/>
              <a:t>Based on feedback, final list will come out after Thur. Q4</a:t>
            </a:r>
          </a:p>
          <a:p>
            <a:pPr lvl="1"/>
            <a:r>
              <a:rPr lang="en-CA" dirty="0" smtClean="0"/>
              <a:t>Likely NOT for Jan. ballot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Release 3.0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Full release</a:t>
            </a:r>
          </a:p>
          <a:p>
            <a:r>
              <a:rPr lang="en-CA" dirty="0" smtClean="0"/>
              <a:t>Target is late 2017</a:t>
            </a:r>
          </a:p>
          <a:p>
            <a:pPr lvl="1"/>
            <a:r>
              <a:rPr lang="en-CA" dirty="0" smtClean="0"/>
              <a:t>Specific targets will be driven by scope, resources, etc.</a:t>
            </a:r>
          </a:p>
          <a:p>
            <a:r>
              <a:rPr lang="en-CA" dirty="0" smtClean="0"/>
              <a:t>Note: Substantive changes intended for 3.0 can’t be committed until 2.1 is published</a:t>
            </a:r>
          </a:p>
          <a:p>
            <a:pPr lvl="1"/>
            <a:r>
              <a:rPr lang="en-CA" dirty="0" smtClean="0"/>
              <a:t>Let FMG liaison know if this is a problem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SVN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SVN is still frozen except for approved technical corrections</a:t>
            </a:r>
          </a:p>
          <a:p>
            <a:r>
              <a:rPr lang="en-CA" dirty="0" smtClean="0"/>
              <a:t>Will soon be a DSTU 2.0 technical correction update</a:t>
            </a:r>
          </a:p>
          <a:p>
            <a:pPr lvl="1"/>
            <a:r>
              <a:rPr lang="en-CA" dirty="0" smtClean="0"/>
              <a:t>Let us know by end of week if there are issues that should be included</a:t>
            </a:r>
          </a:p>
          <a:p>
            <a:r>
              <a:rPr lang="en-CA" dirty="0" smtClean="0"/>
              <a:t>All deferred tracker items are now back to triaged</a:t>
            </a:r>
          </a:p>
          <a:p>
            <a:pPr lvl="1"/>
            <a:r>
              <a:rPr lang="en-CA" dirty="0" smtClean="0"/>
              <a:t>Can reconcile this week, just not commit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gForge</a:t>
            </a:r>
            <a:r>
              <a:rPr lang="en-CA" dirty="0" smtClean="0"/>
              <a:t> help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53563"/>
            <a:ext cx="8712968" cy="411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1619672" y="5373216"/>
            <a:ext cx="1584176" cy="288032"/>
          </a:xfrm>
          <a:prstGeom prst="ellipse">
            <a:avLst/>
          </a:prstGeom>
          <a:solidFill>
            <a:srgbClr val="CC33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gForge</a:t>
            </a:r>
            <a:r>
              <a:rPr lang="en-CA" dirty="0" smtClean="0"/>
              <a:t> help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Common processes</a:t>
            </a:r>
          </a:p>
          <a:p>
            <a:r>
              <a:rPr lang="en-CA" dirty="0" smtClean="0"/>
              <a:t>Tools</a:t>
            </a:r>
          </a:p>
          <a:p>
            <a:pPr lvl="1"/>
            <a:r>
              <a:rPr lang="en-CA" dirty="0" smtClean="0"/>
              <a:t>Reports of tracker items by WG</a:t>
            </a:r>
          </a:p>
          <a:p>
            <a:pPr lvl="1"/>
            <a:r>
              <a:rPr lang="en-CA" dirty="0" smtClean="0"/>
              <a:t>Issues with tracker items</a:t>
            </a:r>
          </a:p>
          <a:p>
            <a:pPr lvl="1"/>
            <a:r>
              <a:rPr lang="en-CA" dirty="0" smtClean="0"/>
              <a:t>Extract a list of items for email/wiki</a:t>
            </a:r>
          </a:p>
          <a:p>
            <a:pPr lvl="1"/>
            <a:r>
              <a:rPr lang="en-CA" dirty="0" smtClean="0"/>
              <a:t>Extract to ballot spreadsheet</a:t>
            </a:r>
          </a:p>
          <a:p>
            <a:r>
              <a:rPr lang="en-CA" dirty="0" smtClean="0"/>
              <a:t>Soon coming</a:t>
            </a:r>
          </a:p>
          <a:p>
            <a:pPr lvl="1"/>
            <a:r>
              <a:rPr lang="en-CA" dirty="0" smtClean="0"/>
              <a:t>List of “tracker items of interest”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Feedback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for feedback on use of </a:t>
            </a:r>
            <a:r>
              <a:rPr lang="en-CA" dirty="0" err="1" smtClean="0"/>
              <a:t>gForge</a:t>
            </a:r>
            <a:r>
              <a:rPr lang="en-CA" dirty="0" smtClean="0"/>
              <a:t> for balloting</a:t>
            </a:r>
          </a:p>
          <a:p>
            <a:pPr lvl="1"/>
            <a:r>
              <a:rPr lang="en-CA" dirty="0" smtClean="0"/>
              <a:t>Will feed back into the pilot review process</a:t>
            </a:r>
          </a:p>
          <a:p>
            <a:r>
              <a:rPr lang="en-CA" dirty="0" smtClean="0"/>
              <a:t>Looking for feedback on ballot process in general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Managing tracker items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Read the guidance on the link</a:t>
            </a:r>
          </a:p>
          <a:p>
            <a:r>
              <a:rPr lang="en-CA" dirty="0" smtClean="0"/>
              <a:t>If an item relates to a substantive change, resolution requires a vote</a:t>
            </a:r>
          </a:p>
          <a:p>
            <a:pPr lvl="1"/>
            <a:r>
              <a:rPr lang="en-CA" dirty="0" smtClean="0"/>
              <a:t>Even if not a ballot item or a negative</a:t>
            </a:r>
          </a:p>
          <a:p>
            <a:pPr lvl="1"/>
            <a:r>
              <a:rPr lang="en-CA" dirty="0" smtClean="0"/>
              <a:t>Whether persuasive, non-persuasive, deferred,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13583</TotalTime>
  <Words>367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Refined</vt:lpstr>
      <vt:lpstr>FHIR Co-chairs report</vt:lpstr>
      <vt:lpstr>Slide 2</vt:lpstr>
      <vt:lpstr>So now let’s talk 2.1 …</vt:lpstr>
      <vt:lpstr>Release 3.0</vt:lpstr>
      <vt:lpstr>SVN</vt:lpstr>
      <vt:lpstr>gForge help</vt:lpstr>
      <vt:lpstr>gForge help</vt:lpstr>
      <vt:lpstr>Feedback</vt:lpstr>
      <vt:lpstr>Managing tracker items</vt:lpstr>
      <vt:lpstr>This week</vt:lpstr>
      <vt:lpstr>Workflow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302</cp:revision>
  <dcterms:created xsi:type="dcterms:W3CDTF">2012-12-03T20:41:34Z</dcterms:created>
  <dcterms:modified xsi:type="dcterms:W3CDTF">2015-10-05T22:22:35Z</dcterms:modified>
</cp:coreProperties>
</file>