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571" r:id="rId4"/>
    <p:sldId id="283" r:id="rId5"/>
    <p:sldId id="501" r:id="rId6"/>
    <p:sldId id="640" r:id="rId7"/>
    <p:sldId id="564" r:id="rId8"/>
    <p:sldId id="338" r:id="rId9"/>
    <p:sldId id="288" r:id="rId10"/>
    <p:sldId id="339" r:id="rId11"/>
    <p:sldId id="566" r:id="rId12"/>
    <p:sldId id="402" r:id="rId13"/>
    <p:sldId id="403" r:id="rId14"/>
    <p:sldId id="340" r:id="rId15"/>
    <p:sldId id="567" r:id="rId16"/>
    <p:sldId id="408" r:id="rId17"/>
    <p:sldId id="409" r:id="rId18"/>
    <p:sldId id="341" r:id="rId19"/>
    <p:sldId id="568" r:id="rId20"/>
    <p:sldId id="410" r:id="rId21"/>
    <p:sldId id="411" r:id="rId22"/>
    <p:sldId id="342" r:id="rId23"/>
    <p:sldId id="569" r:id="rId24"/>
    <p:sldId id="412" r:id="rId25"/>
    <p:sldId id="414" r:id="rId26"/>
    <p:sldId id="413" r:id="rId27"/>
    <p:sldId id="415" r:id="rId28"/>
    <p:sldId id="416" r:id="rId29"/>
    <p:sldId id="636" r:id="rId30"/>
    <p:sldId id="421" r:id="rId31"/>
    <p:sldId id="417" r:id="rId32"/>
    <p:sldId id="418" r:id="rId33"/>
    <p:sldId id="422" r:id="rId34"/>
    <p:sldId id="419" r:id="rId35"/>
    <p:sldId id="420" r:id="rId36"/>
    <p:sldId id="423" r:id="rId37"/>
    <p:sldId id="424" r:id="rId38"/>
    <p:sldId id="641" r:id="rId39"/>
    <p:sldId id="63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21/10/2015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21/10/2015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0%20Webinars/FHIR%20for%20Architects1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(1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21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1728192"/>
                <a:gridCol w="2592288"/>
                <a:gridCol w="1872209"/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669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624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http://gforge.hl7.org/svn/fhir/trunk/presentations/2015-10 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87" y="1772816"/>
            <a:ext cx="778351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paradigm(s) are you like to use in your organization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</a:t>
            </a:r>
            <a:br>
              <a:rPr lang="en-US" noProof="0" dirty="0" smtClean="0"/>
            </a:br>
            <a:r>
              <a:rPr lang="en-US" noProof="0" dirty="0" smtClean="0"/>
              <a:t>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Introduction to FHIR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b="1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Additional considerations</a:t>
            </a:r>
          </a:p>
          <a:p>
            <a:r>
              <a:rPr lang="en-CA" dirty="0" smtClean="0"/>
              <a:t>Profiles</a:t>
            </a:r>
          </a:p>
          <a:p>
            <a:r>
              <a:rPr lang="en-CA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14833</TotalTime>
  <Words>1941</Words>
  <Application>Microsoft Office PowerPoint</Application>
  <PresentationFormat>On-screen Show (4:3)</PresentationFormat>
  <Paragraphs>406</Paragraphs>
  <Slides>39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Refined</vt:lpstr>
      <vt:lpstr>FHIR for Architects (1 of 3)</vt:lpstr>
      <vt:lpstr>This presentation</vt:lpstr>
      <vt:lpstr>Who am I?</vt:lpstr>
      <vt:lpstr>Tutorial Objectives</vt:lpstr>
      <vt:lpstr>Level Setting</vt:lpstr>
      <vt:lpstr>Agenda</vt:lpstr>
      <vt:lpstr>Outline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Apply it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306</cp:revision>
  <dcterms:created xsi:type="dcterms:W3CDTF">2012-12-03T20:41:34Z</dcterms:created>
  <dcterms:modified xsi:type="dcterms:W3CDTF">2015-10-21T15:59:06Z</dcterms:modified>
</cp:coreProperties>
</file>