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643" r:id="rId4"/>
    <p:sldId id="640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63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38" r:id="rId38"/>
    <p:sldId id="642" r:id="rId39"/>
    <p:sldId id="63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22/10/2015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22/10/2015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4260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3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00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Bundle has </a:t>
            </a:r>
            <a:r>
              <a:rPr lang="en-US" baseline="0" dirty="0" smtClean="0"/>
              <a:t>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15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10%20Webinars/FHIR%20for%20Architects2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noProof="0" dirty="0" smtClean="0"/>
              <a:t>(2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 22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smtClean="0"/>
              <a:t>Systems shouldn’t</a:t>
            </a:r>
            <a:r>
              <a:rPr lang="en-US" baseline="0" noProof="0" smtClean="0"/>
              <a:t> </a:t>
            </a:r>
            <a:r>
              <a:rPr lang="en-US" baseline="0" noProof="0" dirty="0" smtClean="0"/>
              <a:t>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Basic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http://gforge.hl7.org/svn/fhir/trunk/presentations/2015-10 Webinars/FHIR 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Where can extensions appear?</a:t>
            </a:r>
          </a:p>
          <a:p>
            <a:r>
              <a:rPr lang="en-CA" dirty="0" smtClean="0"/>
              <a:t>When must a receiver process an extension?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dirty="0" smtClean="0"/>
              <a:t>3 types:</a:t>
            </a:r>
          </a:p>
          <a:p>
            <a:pPr lvl="2"/>
            <a:r>
              <a:rPr lang="en-US" noProof="0" dirty="0" smtClean="0"/>
              <a:t>Security</a:t>
            </a:r>
          </a:p>
          <a:p>
            <a:pPr lvl="2"/>
            <a:r>
              <a:rPr lang="en-US" dirty="0" smtClean="0"/>
              <a:t>Profile</a:t>
            </a:r>
          </a:p>
          <a:p>
            <a:pPr lvl="2"/>
            <a:r>
              <a:rPr lang="en-US" noProof="0" dirty="0" smtClean="0"/>
              <a:t>General (workflow, etc.)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include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(yet)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</a:t>
            </a:r>
            <a:r>
              <a:rPr lang="en-US" sz="2400" dirty="0" smtClean="0"/>
              <a:t>used to be</a:t>
            </a:r>
            <a:r>
              <a:rPr lang="en-US" sz="2400" noProof="0" dirty="0" smtClean="0"/>
              <a:t> required for servers</a:t>
            </a:r>
          </a:p>
          <a:p>
            <a:pPr lvl="2"/>
            <a:r>
              <a:rPr lang="en-US" sz="2000" noProof="0" dirty="0" smtClean="0"/>
              <a:t>Now implementer’s choice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</a:t>
            </a:r>
            <a:r>
              <a:rPr lang="en-US" noProof="0" dirty="0" err="1" smtClean="0"/>
              <a:t>Javascript</a:t>
            </a:r>
            <a:r>
              <a:rPr lang="en-US" noProof="0" dirty="0" smtClean="0"/>
              <a:t>, Swift</a:t>
            </a:r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Conformance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ValueSet,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NamingSystem</a:t>
            </a:r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ConceptMap &amp;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StructureDefinition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</a:t>
            </a:r>
            <a:br>
              <a:rPr lang="en-US" noProof="0" dirty="0" smtClean="0"/>
            </a:br>
            <a:r>
              <a:rPr lang="en-US" noProof="0" dirty="0" smtClean="0"/>
              <a:t>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Conformance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Which of the previous FHIR considerations are you going to pay particular attention to in your implementation?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 smtClean="0"/>
              <a:t>Conformance Resources</a:t>
            </a:r>
            <a:endParaRPr lang="en-US" dirty="0"/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14924</TotalTime>
  <Words>1802</Words>
  <Application>Microsoft Office PowerPoint</Application>
  <PresentationFormat>On-screen Show (4:3)</PresentationFormat>
  <Paragraphs>306</Paragraphs>
  <Slides>39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Refined</vt:lpstr>
      <vt:lpstr>FHIR for Architects (2 of 3)</vt:lpstr>
      <vt:lpstr>This presentation</vt:lpstr>
      <vt:lpstr>Questions?</vt:lpstr>
      <vt:lpstr>Agenda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Pop Quiz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Conformance resources</vt:lpstr>
      <vt:lpstr>Conformance resources (cont’d)</vt:lpstr>
      <vt:lpstr>Bundles</vt:lpstr>
      <vt:lpstr>Bundles (cont’d)</vt:lpstr>
      <vt:lpstr>Bundle decisions</vt:lpstr>
      <vt:lpstr>Bundle decisions (cont’d)</vt:lpstr>
      <vt:lpstr>Apply it</vt:lpstr>
      <vt:lpstr>Agenda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309</cp:revision>
  <dcterms:created xsi:type="dcterms:W3CDTF">2012-12-03T20:41:34Z</dcterms:created>
  <dcterms:modified xsi:type="dcterms:W3CDTF">2015-10-22T17:28:18Z</dcterms:modified>
</cp:coreProperties>
</file>