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4" r:id="rId3"/>
    <p:sldId id="642" r:id="rId4"/>
    <p:sldId id="640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5" r:id="rId35"/>
    <p:sldId id="639" r:id="rId36"/>
    <p:sldId id="63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23/10/2015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23/10/2015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6786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9664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858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10%20Webinars/FHIR%20for%20Architects3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jpeg"/><Relationship Id="rId7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noProof="0" dirty="0" smtClean="0"/>
              <a:t>(3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 23</a:t>
            </a:r>
            <a:r>
              <a:rPr lang="en-US" noProof="0" dirty="0" smtClean="0"/>
              <a:t>,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 shouldn’t prohibit unknown extensions or unsupported data elements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</a:t>
            </a:r>
          </a:p>
          <a:p>
            <a:pPr lvl="1"/>
            <a:r>
              <a:rPr lang="en-US" dirty="0" smtClean="0"/>
              <a:t>This forces clients to 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noProof="0" dirty="0" smtClean="0"/>
              <a:t>Profiles are still quite useful</a:t>
            </a:r>
          </a:p>
          <a:p>
            <a:pPr lvl="1"/>
            <a:r>
              <a:rPr lang="en-US" sz="2800" noProof="0" dirty="0" smtClean="0"/>
              <a:t>Define documents and messages</a:t>
            </a:r>
          </a:p>
          <a:p>
            <a:pPr lvl="1"/>
            <a:r>
              <a:rPr lang="en-US" sz="2800" dirty="0" smtClean="0"/>
              <a:t>Define extensions, search parameters</a:t>
            </a:r>
          </a:p>
          <a:p>
            <a:pPr lvl="1"/>
            <a:r>
              <a:rPr lang="en-US" sz="2800" noProof="0" dirty="0" smtClean="0"/>
              <a:t>Set interoperability expectations in a particular context</a:t>
            </a:r>
          </a:p>
          <a:p>
            <a:pPr lvl="2"/>
            <a:r>
              <a:rPr lang="en-US" dirty="0" smtClean="0"/>
              <a:t>National standards, types of care, business patterns</a:t>
            </a:r>
          </a:p>
          <a:p>
            <a:pPr lvl="1"/>
            <a:r>
              <a:rPr lang="en-US" sz="2800" noProof="0" dirty="0" smtClean="0"/>
              <a:t>Clinical practice guidelines / detailed clinical models</a:t>
            </a:r>
          </a:p>
          <a:p>
            <a:pPr lvl="1"/>
            <a:r>
              <a:rPr lang="en-US" sz="2800" dirty="0" smtClean="0"/>
              <a:t>Document system capabilities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http://gforge.hl7.org/svn/fhir/trunk/presentations/2015-10 Webinars/FHIR for Architects3.pptx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err="1" smtClean="0"/>
              <a:t>BillingItem</a:t>
            </a:r>
            <a:r>
              <a:rPr lang="en-US" sz="2000" noProof="0" dirty="0" smtClean="0"/>
              <a:t>, </a:t>
            </a:r>
            <a:r>
              <a:rPr lang="en-US" sz="2000" noProof="0" dirty="0" err="1" smtClean="0"/>
              <a:t>ClinicalTrial</a:t>
            </a:r>
            <a:r>
              <a:rPr lang="en-US" sz="2000" noProof="0" dirty="0" smtClean="0"/>
              <a:t>, Outbreak,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Basic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May be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/>
              <a:t>(from yesterday </a:t>
            </a:r>
            <a:r>
              <a:rPr lang="en-AU" sz="2800" dirty="0" smtClean="0">
                <a:sym typeface="Wingdings" pitchFamily="2" charset="2"/>
              </a:rPr>
              <a:t>)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Jan 2016: DSTU 2.1 ballot</a:t>
            </a:r>
          </a:p>
          <a:p>
            <a:pPr marL="342900" lvl="0" indent="-342900"/>
            <a:r>
              <a:rPr lang="en-US" dirty="0" smtClean="0"/>
              <a:t>Spring 2016: DSTU 2.1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18-24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82" y="4365104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January 9-15 </a:t>
            </a:r>
            <a:r>
              <a:rPr lang="en-AU" sz="1900" dirty="0" err="1" smtClean="0"/>
              <a:t>Orlando</a:t>
            </a:r>
            <a:endParaRPr lang="en-AU" sz="1900" dirty="0" smtClean="0"/>
          </a:p>
          <a:p>
            <a:pPr lvl="1"/>
            <a:r>
              <a:rPr lang="en-AU" sz="1900" dirty="0" smtClean="0"/>
              <a:t>May 7-13 Montreal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Dec 7-11</a:t>
            </a:r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dirty="0" smtClean="0"/>
              <a:t>Amsterdam Nov 18-20th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34 tutorials/presentations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ien\AppData\Local\Microsoft\Windows\INetCache\IE\7DEL1NSE\Akana-Logo-NoTagline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76" y="5645173"/>
            <a:ext cx="1950864" cy="595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b="1" dirty="0" smtClean="0"/>
              <a:t>Additional considerations, Profiles &amp; Next steps</a:t>
            </a:r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="" xmlns:p14="http://schemas.microsoft.com/office/powerpoint/2010/main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14925</TotalTime>
  <Words>1371</Words>
  <Application>Microsoft Office PowerPoint</Application>
  <PresentationFormat>On-screen Show (4:3)</PresentationFormat>
  <Paragraphs>265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Refined</vt:lpstr>
      <vt:lpstr>FHIR for Architects (3 of 3)</vt:lpstr>
      <vt:lpstr>This presentation</vt:lpstr>
      <vt:lpstr>Questions?</vt:lpstr>
      <vt:lpstr>Agenda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18-20, 2015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309</cp:revision>
  <dcterms:created xsi:type="dcterms:W3CDTF">2012-12-03T20:41:34Z</dcterms:created>
  <dcterms:modified xsi:type="dcterms:W3CDTF">2015-10-23T17:29:11Z</dcterms:modified>
</cp:coreProperties>
</file>