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4" r:id="rId3"/>
    <p:sldId id="642" r:id="rId4"/>
    <p:sldId id="283" r:id="rId5"/>
    <p:sldId id="501" r:id="rId6"/>
    <p:sldId id="640" r:id="rId7"/>
    <p:sldId id="564" r:id="rId8"/>
    <p:sldId id="338" r:id="rId9"/>
    <p:sldId id="288" r:id="rId10"/>
    <p:sldId id="339" r:id="rId11"/>
    <p:sldId id="566" r:id="rId12"/>
    <p:sldId id="402" r:id="rId13"/>
    <p:sldId id="403" r:id="rId14"/>
    <p:sldId id="340" r:id="rId15"/>
    <p:sldId id="567" r:id="rId16"/>
    <p:sldId id="408" r:id="rId17"/>
    <p:sldId id="409" r:id="rId18"/>
    <p:sldId id="341" r:id="rId19"/>
    <p:sldId id="568" r:id="rId20"/>
    <p:sldId id="410" r:id="rId21"/>
    <p:sldId id="411" r:id="rId22"/>
    <p:sldId id="342" r:id="rId23"/>
    <p:sldId id="569" r:id="rId24"/>
    <p:sldId id="412" r:id="rId25"/>
    <p:sldId id="414" r:id="rId26"/>
    <p:sldId id="413" r:id="rId27"/>
    <p:sldId id="415" r:id="rId28"/>
    <p:sldId id="416" r:id="rId29"/>
    <p:sldId id="636" r:id="rId30"/>
    <p:sldId id="421" r:id="rId31"/>
    <p:sldId id="417" r:id="rId32"/>
    <p:sldId id="418" r:id="rId33"/>
    <p:sldId id="422" r:id="rId34"/>
    <p:sldId id="419" r:id="rId35"/>
    <p:sldId id="420" r:id="rId36"/>
    <p:sldId id="423" r:id="rId37"/>
    <p:sldId id="424" r:id="rId38"/>
    <p:sldId id="641" r:id="rId39"/>
    <p:sldId id="63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2838" autoAdjust="0"/>
  </p:normalViewPr>
  <p:slideViewPr>
    <p:cSldViewPr>
      <p:cViewPr varScale="1">
        <p:scale>
          <a:sx n="100" d="100"/>
          <a:sy n="100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0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3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3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4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5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6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7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8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9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#10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#1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#1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#1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4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5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#6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#7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#8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#9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15/12/2015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15/12/2015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re-craft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12%20Webinars/FHIR%20for%20Architects1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noProof="0" dirty="0" smtClean="0"/>
              <a:t>(1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October </a:t>
            </a:r>
            <a:r>
              <a:rPr lang="en-US" dirty="0" smtClean="0"/>
              <a:t>16</a:t>
            </a:r>
            <a:r>
              <a:rPr lang="en-US" noProof="0" dirty="0" smtClean="0"/>
              <a:t>, </a:t>
            </a:r>
            <a:r>
              <a:rPr lang="en-US" noProof="0" dirty="0" smtClean="0"/>
              <a:t>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2620140"/>
              </p:ext>
            </p:extLst>
          </p:nvPr>
        </p:nvGraphicFramePr>
        <p:xfrm>
          <a:off x="323527" y="1700809"/>
          <a:ext cx="8352930" cy="464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3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OPTIONS,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[base]/[type]/[id]/$[name]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69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</a:t>
            </a:r>
            <a:r>
              <a:rPr lang="en-US" noProof="0" dirty="0" smtClean="0"/>
              <a:t> Bundle resource</a:t>
            </a:r>
            <a:endParaRPr lang="en-US" baseline="0" noProof="0" dirty="0" smtClean="0"/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700808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5096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Condition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List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123699" y="3868044"/>
            <a:ext cx="227650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&lt;List/&gt;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&lt;Condition/&gt;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&lt;/Bundle&gt;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658787">
            <a:off x="7091616" y="2514783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2483768" y="2913063"/>
            <a:ext cx="0" cy="431800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 rot="17992763">
            <a:off x="6608568" y="4762970"/>
            <a:ext cx="518119" cy="850422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24472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5096" y="2004866"/>
            <a:ext cx="990600" cy="272006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cxnSp>
        <p:nvCxnSpPr>
          <p:cNvPr id="37" name="Elbow Connector 36"/>
          <p:cNvCxnSpPr>
            <a:stCxn id="29" idx="2"/>
            <a:endCxn id="24" idx="0"/>
          </p:cNvCxnSpPr>
          <p:nvPr/>
        </p:nvCxnSpPr>
        <p:spPr bwMode="auto">
          <a:xfrm rot="5400000">
            <a:off x="2331740" y="1285528"/>
            <a:ext cx="376065" cy="235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Elbow Connector 37"/>
          <p:cNvCxnSpPr>
            <a:stCxn id="29" idx="2"/>
            <a:endCxn id="35" idx="0"/>
          </p:cNvCxnSpPr>
          <p:nvPr/>
        </p:nvCxnSpPr>
        <p:spPr bwMode="auto">
          <a:xfrm rot="5400000">
            <a:off x="2935052" y="1888840"/>
            <a:ext cx="376065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4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 </a:t>
            </a:r>
            <a:r>
              <a:rPr lang="en-US" dirty="0" smtClean="0"/>
              <a:t>Bundle resource</a:t>
            </a:r>
            <a:endParaRPr lang="en-US" noProof="0" dirty="0" smtClean="0"/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 smtClean="0">
                <a:effectLst/>
              </a:rPr>
              <a:t>MessageHeader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err="1" smtClean="0"/>
              <a:t>MessageHeader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smtClean="0"/>
              <a:t>&lt;/Bundle&gt;</a:t>
            </a:r>
            <a:endParaRPr lang="en-US" dirty="0" smtClean="0"/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</a:t>
            </a:r>
            <a:r>
              <a:rPr lang="en-US" noProof="0" dirty="0" smtClean="0">
                <a:hlinkClick r:id="rId3"/>
              </a:rPr>
              <a:t>gforge.hl7.org/svn/fhir/trunk/presentations/2015-12 </a:t>
            </a:r>
            <a:r>
              <a:rPr lang="en-US" noProof="0" dirty="0" smtClean="0">
                <a:hlinkClick r:id="rId3"/>
              </a:rPr>
              <a:t>Webinars/FHIR for Architects1.pptx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Bundles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87" y="1772816"/>
            <a:ext cx="7783513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paradigm(s) are you like to use in your organization and why?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FMG &amp; FHIR Infrastructure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Introduction to FHIR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etc.</a:t>
            </a:r>
          </a:p>
          <a:p>
            <a:r>
              <a:rPr lang="en-CA" sz="2800" dirty="0" smtClean="0"/>
              <a:t>Focus will be high level architecture considerations – 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b="1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Additional considerations</a:t>
            </a:r>
          </a:p>
          <a:p>
            <a:r>
              <a:rPr lang="en-CA" dirty="0" smtClean="0"/>
              <a:t>Profiles</a:t>
            </a:r>
          </a:p>
          <a:p>
            <a:r>
              <a:rPr lang="en-CA" dirty="0" smtClean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14839</TotalTime>
  <Words>1947</Words>
  <Application>Microsoft Office PowerPoint</Application>
  <PresentationFormat>On-screen Show (4:3)</PresentationFormat>
  <Paragraphs>406</Paragraphs>
  <Slides>39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ＭＳ Ｐゴシック</vt:lpstr>
      <vt:lpstr>Arial</vt:lpstr>
      <vt:lpstr>Calibri</vt:lpstr>
      <vt:lpstr>Franklin Gothic Book</vt:lpstr>
      <vt:lpstr>Times New Roman</vt:lpstr>
      <vt:lpstr>Verdana</vt:lpstr>
      <vt:lpstr>Wingdings</vt:lpstr>
      <vt:lpstr>Refined</vt:lpstr>
      <vt:lpstr>FHIR for Architects (1 of 3)</vt:lpstr>
      <vt:lpstr>This presentation</vt:lpstr>
      <vt:lpstr>Who am I?</vt:lpstr>
      <vt:lpstr>Tutorial Objectives</vt:lpstr>
      <vt:lpstr>Level Setting</vt:lpstr>
      <vt:lpstr>Agenda</vt:lpstr>
      <vt:lpstr>Outline</vt:lpstr>
      <vt:lpstr>What Paradigm</vt:lpstr>
      <vt:lpstr>Paradigms</vt:lpstr>
      <vt:lpstr>REST</vt:lpstr>
      <vt:lpstr>FHIR Resource URLs</vt:lpstr>
      <vt:lpstr>When to use REST?</vt:lpstr>
      <vt:lpstr>When to avoid REST?</vt:lpstr>
      <vt:lpstr>Documents</vt:lpstr>
      <vt:lpstr>Documents – are bundles</vt:lpstr>
      <vt:lpstr>When to use Documents?</vt:lpstr>
      <vt:lpstr>When to avoid Documents?</vt:lpstr>
      <vt:lpstr>Messages</vt:lpstr>
      <vt:lpstr>Messages – are bundles</vt:lpstr>
      <vt:lpstr>When to use Messaging?</vt:lpstr>
      <vt:lpstr>When to avoid Messaging?</vt:lpstr>
      <vt:lpstr>Service Oriented Architecture (SOA)</vt:lpstr>
      <vt:lpstr>Example services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Apply it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Agenda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307</cp:revision>
  <dcterms:created xsi:type="dcterms:W3CDTF">2012-12-03T20:41:34Z</dcterms:created>
  <dcterms:modified xsi:type="dcterms:W3CDTF">2015-12-16T04:44:45Z</dcterms:modified>
</cp:coreProperties>
</file>