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4" r:id="rId3"/>
    <p:sldId id="643" r:id="rId4"/>
    <p:sldId id="640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63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38" r:id="rId38"/>
    <p:sldId id="642" r:id="rId39"/>
    <p:sldId id="63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2838" autoAdjust="0"/>
  </p:normalViewPr>
  <p:slideViewPr>
    <p:cSldViewPr>
      <p:cViewPr varScale="1">
        <p:scale>
          <a:sx n="100" d="100"/>
          <a:sy n="100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15/12/2015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15/12/2015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60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Bundle has </a:t>
            </a:r>
            <a:r>
              <a:rPr lang="en-US" baseline="0" dirty="0" smtClean="0"/>
              <a:t>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12%20Webinars/FHIR%20for%20Architects2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noProof="0" dirty="0" smtClean="0"/>
              <a:t>(2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October </a:t>
            </a:r>
            <a:r>
              <a:rPr lang="en-US" dirty="0" smtClean="0"/>
              <a:t>17</a:t>
            </a:r>
            <a:r>
              <a:rPr lang="en-US" noProof="0" dirty="0" smtClean="0"/>
              <a:t>, </a:t>
            </a:r>
            <a:r>
              <a:rPr lang="en-US" noProof="0" dirty="0" smtClean="0"/>
              <a:t>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0451"/>
            <a:ext cx="8379473" cy="31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smtClean="0"/>
              <a:t>Systems shouldn’t</a:t>
            </a:r>
            <a:r>
              <a:rPr lang="en-US" baseline="0" noProof="0" smtClean="0"/>
              <a:t> </a:t>
            </a:r>
            <a:r>
              <a:rPr lang="en-US" baseline="0" noProof="0" dirty="0" smtClean="0"/>
              <a:t>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Basic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</a:t>
            </a:r>
            <a:r>
              <a:rPr lang="en-US" noProof="0" dirty="0" smtClean="0">
                <a:hlinkClick r:id="rId3"/>
              </a:rPr>
              <a:t>gforge.hl7.org/svn/fhir/trunk/presentations/2015-12 </a:t>
            </a:r>
            <a:r>
              <a:rPr lang="en-US" noProof="0" dirty="0" smtClean="0">
                <a:hlinkClick r:id="rId3"/>
              </a:rPr>
              <a:t>Webinars/FHIR for Architects2.pptx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Where can extensions appear?</a:t>
            </a:r>
          </a:p>
          <a:p>
            <a:r>
              <a:rPr lang="en-CA" dirty="0" smtClean="0"/>
              <a:t>When must a receiver process an extension?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Profile: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Tag: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dirty="0" smtClean="0"/>
              <a:t>3 types:</a:t>
            </a:r>
          </a:p>
          <a:p>
            <a:pPr lvl="2"/>
            <a:r>
              <a:rPr lang="en-US" noProof="0" dirty="0" smtClean="0"/>
              <a:t>Security</a:t>
            </a:r>
          </a:p>
          <a:p>
            <a:pPr lvl="2"/>
            <a:r>
              <a:rPr lang="en-US" dirty="0" smtClean="0"/>
              <a:t>Profile</a:t>
            </a:r>
          </a:p>
          <a:p>
            <a:pPr lvl="2"/>
            <a:r>
              <a:rPr lang="en-US" noProof="0" dirty="0" smtClean="0"/>
              <a:t>General (workflow, etc.)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include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(yet)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</a:t>
            </a:r>
            <a:r>
              <a:rPr lang="en-US" sz="2400" dirty="0" smtClean="0"/>
              <a:t>used to be</a:t>
            </a:r>
            <a:r>
              <a:rPr lang="en-US" sz="2400" noProof="0" dirty="0" smtClean="0"/>
              <a:t> required for servers</a:t>
            </a:r>
          </a:p>
          <a:p>
            <a:pPr lvl="2"/>
            <a:r>
              <a:rPr lang="en-US" sz="2000" noProof="0" dirty="0" smtClean="0"/>
              <a:t>Now implementer’s choice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</a:t>
            </a:r>
            <a:r>
              <a:rPr lang="en-US" noProof="0" dirty="0" err="1" smtClean="0"/>
              <a:t>Javascript</a:t>
            </a:r>
            <a:r>
              <a:rPr lang="en-US" noProof="0" dirty="0" smtClean="0"/>
              <a:t>, Swift</a:t>
            </a:r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/>
              <a:t>(from yesterday </a:t>
            </a:r>
            <a:r>
              <a:rPr lang="en-AU" sz="2800" dirty="0" smtClean="0">
                <a:sym typeface="Wingdings" pitchFamily="2" charset="2"/>
              </a:rPr>
              <a:t>)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Conformance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ValueSet, </a:t>
            </a:r>
            <a:r>
              <a:rPr lang="en-US" sz="31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NamingSystem</a:t>
            </a:r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ConceptMap &amp; </a:t>
            </a:r>
            <a:r>
              <a:rPr lang="en-US" sz="31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StructureDefinition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</a:t>
            </a:r>
            <a:br>
              <a:rPr lang="en-US" noProof="0" dirty="0" smtClean="0"/>
            </a:br>
            <a:r>
              <a:rPr lang="en-US" noProof="0" dirty="0" smtClean="0"/>
              <a:t>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Conformance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1628801"/>
            <a:ext cx="6408711" cy="486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17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Which of the previous FHIR considerations are you going to pay particular attention to in your implementation?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 smtClean="0"/>
              <a:t>Conformance Resources</a:t>
            </a:r>
            <a:endParaRPr lang="en-US" dirty="0"/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8" y="1828378"/>
            <a:ext cx="86312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14926</TotalTime>
  <Words>1802</Words>
  <Application>Microsoft Office PowerPoint</Application>
  <PresentationFormat>On-screen Show (4:3)</PresentationFormat>
  <Paragraphs>306</Paragraphs>
  <Slides>39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Verdana</vt:lpstr>
      <vt:lpstr>Wingdings</vt:lpstr>
      <vt:lpstr>Refined</vt:lpstr>
      <vt:lpstr>FHIR for Architects (2 of 3)</vt:lpstr>
      <vt:lpstr>This presentation</vt:lpstr>
      <vt:lpstr>Questions?</vt:lpstr>
      <vt:lpstr>Agenda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Pop Quiz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Conformance resources</vt:lpstr>
      <vt:lpstr>Conformance resources (cont’d)</vt:lpstr>
      <vt:lpstr>Bundles</vt:lpstr>
      <vt:lpstr>Bundles (cont’d)</vt:lpstr>
      <vt:lpstr>Bundle decisions</vt:lpstr>
      <vt:lpstr>Bundle decisions (cont’d)</vt:lpstr>
      <vt:lpstr>Apply it</vt:lpstr>
      <vt:lpstr>Agenda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310</cp:revision>
  <dcterms:created xsi:type="dcterms:W3CDTF">2012-12-03T20:41:34Z</dcterms:created>
  <dcterms:modified xsi:type="dcterms:W3CDTF">2015-12-16T04:40:48Z</dcterms:modified>
</cp:coreProperties>
</file>