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612" r:id="rId2"/>
    <p:sldId id="613" r:id="rId3"/>
    <p:sldId id="338" r:id="rId4"/>
    <p:sldId id="616" r:id="rId5"/>
    <p:sldId id="617" r:id="rId6"/>
    <p:sldId id="618" r:id="rId7"/>
    <p:sldId id="619" r:id="rId8"/>
    <p:sldId id="620" r:id="rId9"/>
    <p:sldId id="621" r:id="rId10"/>
    <p:sldId id="622" r:id="rId11"/>
    <p:sldId id="623" r:id="rId12"/>
    <p:sldId id="646" r:id="rId13"/>
    <p:sldId id="651" r:id="rId14"/>
    <p:sldId id="649" r:id="rId15"/>
    <p:sldId id="650" r:id="rId16"/>
    <p:sldId id="625" r:id="rId17"/>
    <p:sldId id="626" r:id="rId18"/>
    <p:sldId id="627" r:id="rId19"/>
    <p:sldId id="628" r:id="rId20"/>
    <p:sldId id="629" r:id="rId21"/>
    <p:sldId id="630" r:id="rId22"/>
    <p:sldId id="631" r:id="rId23"/>
    <p:sldId id="632" r:id="rId24"/>
    <p:sldId id="633" r:id="rId25"/>
    <p:sldId id="634" r:id="rId26"/>
    <p:sldId id="647" r:id="rId27"/>
    <p:sldId id="648" r:id="rId28"/>
    <p:sldId id="635" r:id="rId29"/>
    <p:sldId id="637" r:id="rId30"/>
    <p:sldId id="638" r:id="rId31"/>
    <p:sldId id="639" r:id="rId32"/>
    <p:sldId id="640" r:id="rId33"/>
    <p:sldId id="652" r:id="rId34"/>
    <p:sldId id="653" r:id="rId35"/>
    <p:sldId id="654" r:id="rId36"/>
    <p:sldId id="655" r:id="rId37"/>
    <p:sldId id="641" r:id="rId38"/>
    <p:sldId id="642" r:id="rId39"/>
    <p:sldId id="643" r:id="rId40"/>
    <p:sldId id="644" r:id="rId41"/>
    <p:sldId id="645" r:id="rId42"/>
    <p:sldId id="520" r:id="rId43"/>
    <p:sldId id="65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FDA39E3-7610-4A88-8945-67B97B727FCD}">
          <p14:sldIdLst>
            <p14:sldId id="612"/>
            <p14:sldId id="613"/>
          </p14:sldIdLst>
        </p14:section>
        <p14:section name="Introduction" id="{8604AF74-8DFF-4341-A096-073CC9367871}">
          <p14:sldIdLst>
            <p14:sldId id="338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46"/>
            <p14:sldId id="651"/>
            <p14:sldId id="649"/>
            <p14:sldId id="650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47"/>
            <p14:sldId id="648"/>
            <p14:sldId id="635"/>
            <p14:sldId id="637"/>
            <p14:sldId id="638"/>
            <p14:sldId id="639"/>
            <p14:sldId id="640"/>
            <p14:sldId id="652"/>
            <p14:sldId id="653"/>
            <p14:sldId id="654"/>
            <p14:sldId id="655"/>
            <p14:sldId id="641"/>
            <p14:sldId id="642"/>
            <p14:sldId id="643"/>
            <p14:sldId id="644"/>
            <p14:sldId id="645"/>
          </p14:sldIdLst>
        </p14:section>
        <p14:section name="Profile metadata" id="{0C515F32-F9B6-4D17-825A-BF19EE974BF6}">
          <p14:sldIdLst/>
        </p14:section>
        <p14:section name="Structures" id="{5261F6C9-D37D-4FBF-88B7-779CA3AF2C9A}">
          <p14:sldIdLst/>
        </p14:section>
        <p14:section name="Bindings" id="{7BA7874D-AF93-4632-A3AC-CF5A2813EE3F}">
          <p14:sldIdLst/>
        </p14:section>
        <p14:section name="Formal constraints" id="{6B1C0ADD-FBA8-40B9-AB6E-0476A868832F}">
          <p14:sldIdLst/>
        </p14:section>
        <p14:section name="Extensions" id="{96CC8245-69E9-4471-BB03-8580C1ACACE1}">
          <p14:sldIdLst>
            <p14:sldId id="520"/>
            <p14:sldId id="6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17" autoAdjust="0"/>
  </p:normalViewPr>
  <p:slideViewPr>
    <p:cSldViewPr>
      <p:cViewPr varScale="1">
        <p:scale>
          <a:sx n="79" d="100"/>
          <a:sy n="79" d="100"/>
        </p:scale>
        <p:origin x="701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8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BC5C6-48E2-41FB-A1BB-502EDF4BF0BE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21278F26-4128-428A-BFEA-C93FDC57FE89}">
      <dgm:prSet phldrT="[Text]"/>
      <dgm:spPr/>
      <dgm:t>
        <a:bodyPr/>
        <a:lstStyle/>
        <a:p>
          <a:r>
            <a:rPr lang="en-US" noProof="0" dirty="0"/>
            <a:t>Terminology</a:t>
          </a:r>
        </a:p>
      </dgm:t>
    </dgm:pt>
    <dgm:pt modelId="{3EB2C392-DC58-4982-AF0B-D137EAFF5589}" type="parTrans" cxnId="{BA211337-33F2-43B1-8F3E-A076A4B25E50}">
      <dgm:prSet/>
      <dgm:spPr/>
      <dgm:t>
        <a:bodyPr/>
        <a:lstStyle/>
        <a:p>
          <a:endParaRPr lang="nl-NL"/>
        </a:p>
      </dgm:t>
    </dgm:pt>
    <dgm:pt modelId="{76E5FCCB-202A-4E40-8CCA-2AA589E11F22}" type="sibTrans" cxnId="{BA211337-33F2-43B1-8F3E-A076A4B25E50}">
      <dgm:prSet/>
      <dgm:spPr/>
      <dgm:t>
        <a:bodyPr/>
        <a:lstStyle/>
        <a:p>
          <a:endParaRPr lang="nl-NL"/>
        </a:p>
      </dgm:t>
    </dgm:pt>
    <dgm:pt modelId="{AE631753-A30C-4FE0-B9B2-9E57D4C842BF}">
      <dgm:prSet phldrT="[Text]"/>
      <dgm:spPr/>
      <dgm:t>
        <a:bodyPr/>
        <a:lstStyle/>
        <a:p>
          <a:r>
            <a:rPr lang="en-US" noProof="0" dirty="0"/>
            <a:t>Code System</a:t>
          </a:r>
        </a:p>
      </dgm:t>
    </dgm:pt>
    <dgm:pt modelId="{FD999A5E-89E1-4F68-9E16-F1C07D56B311}" type="parTrans" cxnId="{B3FE3C3D-9C45-487A-8100-481601AABB84}">
      <dgm:prSet/>
      <dgm:spPr/>
      <dgm:t>
        <a:bodyPr/>
        <a:lstStyle/>
        <a:p>
          <a:endParaRPr lang="nl-NL"/>
        </a:p>
      </dgm:t>
    </dgm:pt>
    <dgm:pt modelId="{E12BC758-A5EE-47A9-9036-7F4D6A7ADC2A}" type="sibTrans" cxnId="{B3FE3C3D-9C45-487A-8100-481601AABB84}">
      <dgm:prSet/>
      <dgm:spPr/>
      <dgm:t>
        <a:bodyPr/>
        <a:lstStyle/>
        <a:p>
          <a:endParaRPr lang="nl-NL"/>
        </a:p>
      </dgm:t>
    </dgm:pt>
    <dgm:pt modelId="{3AEBF0E7-287D-4771-BC09-F36964302186}">
      <dgm:prSet phldrT="[Text]"/>
      <dgm:spPr/>
      <dgm:t>
        <a:bodyPr/>
        <a:lstStyle/>
        <a:p>
          <a:r>
            <a:rPr lang="en-US" noProof="0" dirty="0"/>
            <a:t>Value Set</a:t>
          </a:r>
        </a:p>
      </dgm:t>
    </dgm:pt>
    <dgm:pt modelId="{AFAD769E-DE76-4A7E-A66F-1299E70F5961}" type="parTrans" cxnId="{BF6250DC-76FE-40C4-876D-8A775D8562B5}">
      <dgm:prSet/>
      <dgm:spPr/>
      <dgm:t>
        <a:bodyPr/>
        <a:lstStyle/>
        <a:p>
          <a:endParaRPr lang="nl-NL"/>
        </a:p>
      </dgm:t>
    </dgm:pt>
    <dgm:pt modelId="{5EFEA47C-A85B-480A-8E1F-4AE4325A2C04}" type="sibTrans" cxnId="{BF6250DC-76FE-40C4-876D-8A775D8562B5}">
      <dgm:prSet/>
      <dgm:spPr/>
      <dgm:t>
        <a:bodyPr/>
        <a:lstStyle/>
        <a:p>
          <a:endParaRPr lang="nl-NL"/>
        </a:p>
      </dgm:t>
    </dgm:pt>
    <dgm:pt modelId="{5BE74A27-4466-4B2D-84B9-B51370219BF3}">
      <dgm:prSet phldrT="[Text]"/>
      <dgm:spPr/>
      <dgm:t>
        <a:bodyPr/>
        <a:lstStyle/>
        <a:p>
          <a:r>
            <a:rPr lang="en-US" noProof="0" dirty="0"/>
            <a:t>Naming System</a:t>
          </a:r>
        </a:p>
      </dgm:t>
    </dgm:pt>
    <dgm:pt modelId="{C0A8AC4B-0689-4383-93A9-2589FC72DCC3}" type="parTrans" cxnId="{CD08E52D-78F4-4134-A5D6-894C47C59E80}">
      <dgm:prSet/>
      <dgm:spPr/>
      <dgm:t>
        <a:bodyPr/>
        <a:lstStyle/>
        <a:p>
          <a:endParaRPr lang="nl-NL"/>
        </a:p>
      </dgm:t>
    </dgm:pt>
    <dgm:pt modelId="{6DCE2CB7-251C-46E7-9A10-08953E9DA16D}" type="sibTrans" cxnId="{CD08E52D-78F4-4134-A5D6-894C47C59E80}">
      <dgm:prSet/>
      <dgm:spPr/>
      <dgm:t>
        <a:bodyPr/>
        <a:lstStyle/>
        <a:p>
          <a:endParaRPr lang="nl-NL"/>
        </a:p>
      </dgm:t>
    </dgm:pt>
    <dgm:pt modelId="{F2183F16-1B20-4B40-B639-C959A60B8FED}">
      <dgm:prSet phldrT="[Text]"/>
      <dgm:spPr/>
      <dgm:t>
        <a:bodyPr/>
        <a:lstStyle/>
        <a:p>
          <a:r>
            <a:rPr lang="en-US" noProof="0" dirty="0"/>
            <a:t>Content</a:t>
          </a:r>
        </a:p>
      </dgm:t>
    </dgm:pt>
    <dgm:pt modelId="{D9B19DC9-9813-4029-8A99-49C57D7CD1CF}" type="parTrans" cxnId="{E56FC771-AA8F-4A0E-A7B7-367B0E98636E}">
      <dgm:prSet/>
      <dgm:spPr/>
      <dgm:t>
        <a:bodyPr/>
        <a:lstStyle/>
        <a:p>
          <a:endParaRPr lang="nl-NL"/>
        </a:p>
      </dgm:t>
    </dgm:pt>
    <dgm:pt modelId="{EF60666C-654D-44F0-968E-F064F106757E}" type="sibTrans" cxnId="{E56FC771-AA8F-4A0E-A7B7-367B0E98636E}">
      <dgm:prSet/>
      <dgm:spPr/>
      <dgm:t>
        <a:bodyPr/>
        <a:lstStyle/>
        <a:p>
          <a:endParaRPr lang="nl-NL"/>
        </a:p>
      </dgm:t>
    </dgm:pt>
    <dgm:pt modelId="{BD4667C1-C4E7-49CC-847E-30C0F977070E}">
      <dgm:prSet phldrT="[Text]"/>
      <dgm:spPr/>
      <dgm:t>
        <a:bodyPr/>
        <a:lstStyle/>
        <a:p>
          <a:r>
            <a:rPr lang="en-US" noProof="0" dirty="0"/>
            <a:t>Structure Definition</a:t>
          </a:r>
        </a:p>
      </dgm:t>
    </dgm:pt>
    <dgm:pt modelId="{6EC548A1-F213-4B88-BB80-19B9D42B72C1}" type="parTrans" cxnId="{8700432D-7D06-40BD-B46A-BB41042A90C3}">
      <dgm:prSet/>
      <dgm:spPr/>
      <dgm:t>
        <a:bodyPr/>
        <a:lstStyle/>
        <a:p>
          <a:endParaRPr lang="nl-NL"/>
        </a:p>
      </dgm:t>
    </dgm:pt>
    <dgm:pt modelId="{20980A94-9AD9-44E7-808F-C6FE931C1818}" type="sibTrans" cxnId="{8700432D-7D06-40BD-B46A-BB41042A90C3}">
      <dgm:prSet/>
      <dgm:spPr/>
      <dgm:t>
        <a:bodyPr/>
        <a:lstStyle/>
        <a:p>
          <a:endParaRPr lang="nl-NL"/>
        </a:p>
      </dgm:t>
    </dgm:pt>
    <dgm:pt modelId="{EFE84CAC-DCA7-40E1-B5B5-3C1FB8155738}">
      <dgm:prSet phldrT="[Text]"/>
      <dgm:spPr/>
      <dgm:t>
        <a:bodyPr/>
        <a:lstStyle/>
        <a:p>
          <a:r>
            <a:rPr lang="en-US" noProof="0" dirty="0"/>
            <a:t>Data Element</a:t>
          </a:r>
        </a:p>
      </dgm:t>
    </dgm:pt>
    <dgm:pt modelId="{1B2FC469-D13F-4008-A467-67C87929C387}" type="parTrans" cxnId="{DB54D077-B37A-4375-9DCC-8FFC883520B3}">
      <dgm:prSet/>
      <dgm:spPr/>
      <dgm:t>
        <a:bodyPr/>
        <a:lstStyle/>
        <a:p>
          <a:endParaRPr lang="nl-NL"/>
        </a:p>
      </dgm:t>
    </dgm:pt>
    <dgm:pt modelId="{7A157C86-969B-4EF7-A4DF-87F5FE4F24DE}" type="sibTrans" cxnId="{DB54D077-B37A-4375-9DCC-8FFC883520B3}">
      <dgm:prSet/>
      <dgm:spPr/>
      <dgm:t>
        <a:bodyPr/>
        <a:lstStyle/>
        <a:p>
          <a:endParaRPr lang="nl-NL"/>
        </a:p>
      </dgm:t>
    </dgm:pt>
    <dgm:pt modelId="{81866E3B-3CFA-464B-BCF5-8090086AEF13}">
      <dgm:prSet phldrT="[Text]"/>
      <dgm:spPr/>
      <dgm:t>
        <a:bodyPr/>
        <a:lstStyle/>
        <a:p>
          <a:r>
            <a:rPr lang="en-US" noProof="0" dirty="0"/>
            <a:t>Behavior</a:t>
          </a:r>
        </a:p>
      </dgm:t>
    </dgm:pt>
    <dgm:pt modelId="{DE4E0F0E-6492-4792-805D-6B34FB49963F}" type="parTrans" cxnId="{B15BD734-B2DA-4C55-BA29-B4093A11A6C1}">
      <dgm:prSet/>
      <dgm:spPr/>
      <dgm:t>
        <a:bodyPr/>
        <a:lstStyle/>
        <a:p>
          <a:endParaRPr lang="nl-NL"/>
        </a:p>
      </dgm:t>
    </dgm:pt>
    <dgm:pt modelId="{80EADC1B-3E0C-4D1B-A053-DB70DBF0AA9A}" type="sibTrans" cxnId="{B15BD734-B2DA-4C55-BA29-B4093A11A6C1}">
      <dgm:prSet/>
      <dgm:spPr/>
      <dgm:t>
        <a:bodyPr/>
        <a:lstStyle/>
        <a:p>
          <a:endParaRPr lang="nl-NL"/>
        </a:p>
      </dgm:t>
    </dgm:pt>
    <dgm:pt modelId="{FBA7D14D-FEAC-487B-9619-CD2013FB4E3F}">
      <dgm:prSet phldrT="[Text]"/>
      <dgm:spPr/>
      <dgm:t>
        <a:bodyPr/>
        <a:lstStyle/>
        <a:p>
          <a:r>
            <a:rPr lang="en-US" noProof="0" dirty="0"/>
            <a:t>Operation Definition</a:t>
          </a:r>
        </a:p>
      </dgm:t>
    </dgm:pt>
    <dgm:pt modelId="{912141C7-4CD7-43DC-AE5C-E895947E7D68}" type="parTrans" cxnId="{316F875A-F80F-411A-8438-11A4D6D1E169}">
      <dgm:prSet/>
      <dgm:spPr/>
      <dgm:t>
        <a:bodyPr/>
        <a:lstStyle/>
        <a:p>
          <a:endParaRPr lang="nl-NL"/>
        </a:p>
      </dgm:t>
    </dgm:pt>
    <dgm:pt modelId="{38E9166A-B95E-43A4-B490-35C48F79BAE1}" type="sibTrans" cxnId="{316F875A-F80F-411A-8438-11A4D6D1E169}">
      <dgm:prSet/>
      <dgm:spPr/>
      <dgm:t>
        <a:bodyPr/>
        <a:lstStyle/>
        <a:p>
          <a:endParaRPr lang="nl-NL"/>
        </a:p>
      </dgm:t>
    </dgm:pt>
    <dgm:pt modelId="{DB8DADD7-4F9E-446B-BC88-A7EBCD40ACCB}">
      <dgm:prSet phldrT="[Text]"/>
      <dgm:spPr/>
      <dgm:t>
        <a:bodyPr/>
        <a:lstStyle/>
        <a:p>
          <a:r>
            <a:rPr lang="en-US" noProof="0" dirty="0"/>
            <a:t>Search Parameter</a:t>
          </a:r>
        </a:p>
      </dgm:t>
    </dgm:pt>
    <dgm:pt modelId="{763335BC-F58C-4DDC-AA6F-302D76117305}" type="parTrans" cxnId="{F34216DB-5DA9-4729-8C4C-325C69E9FDAF}">
      <dgm:prSet/>
      <dgm:spPr/>
      <dgm:t>
        <a:bodyPr/>
        <a:lstStyle/>
        <a:p>
          <a:endParaRPr lang="nl-NL"/>
        </a:p>
      </dgm:t>
    </dgm:pt>
    <dgm:pt modelId="{A5218CE4-43FB-49F5-92FD-3F876B7E4BD4}" type="sibTrans" cxnId="{F34216DB-5DA9-4729-8C4C-325C69E9FDAF}">
      <dgm:prSet/>
      <dgm:spPr/>
      <dgm:t>
        <a:bodyPr/>
        <a:lstStyle/>
        <a:p>
          <a:endParaRPr lang="nl-NL"/>
        </a:p>
      </dgm:t>
    </dgm:pt>
    <dgm:pt modelId="{4DA55E55-8475-4BC0-976C-A6463309C3F7}">
      <dgm:prSet phldrT="[Text]"/>
      <dgm:spPr/>
      <dgm:t>
        <a:bodyPr/>
        <a:lstStyle/>
        <a:p>
          <a:r>
            <a:rPr lang="en-US" noProof="0" dirty="0"/>
            <a:t>Conformance</a:t>
          </a:r>
        </a:p>
      </dgm:t>
    </dgm:pt>
    <dgm:pt modelId="{51ED4854-2976-4959-BAF6-2A443D2F676D}" type="parTrans" cxnId="{9A94722E-4271-416B-9870-FF01F230421E}">
      <dgm:prSet/>
      <dgm:spPr/>
      <dgm:t>
        <a:bodyPr/>
        <a:lstStyle/>
        <a:p>
          <a:endParaRPr lang="nl-NL"/>
        </a:p>
      </dgm:t>
    </dgm:pt>
    <dgm:pt modelId="{7DF8517C-CEA9-4992-8037-A3C35B8D0855}" type="sibTrans" cxnId="{9A94722E-4271-416B-9870-FF01F230421E}">
      <dgm:prSet/>
      <dgm:spPr/>
      <dgm:t>
        <a:bodyPr/>
        <a:lstStyle/>
        <a:p>
          <a:endParaRPr lang="nl-NL"/>
        </a:p>
      </dgm:t>
    </dgm:pt>
    <dgm:pt modelId="{BE5F3F6F-090D-4DFE-9696-C3BBA2495246}">
      <dgm:prSet phldrT="[Text]"/>
      <dgm:spPr/>
      <dgm:t>
        <a:bodyPr/>
        <a:lstStyle/>
        <a:p>
          <a:r>
            <a:rPr lang="en-US" noProof="0" dirty="0"/>
            <a:t>Misc.</a:t>
          </a:r>
        </a:p>
      </dgm:t>
    </dgm:pt>
    <dgm:pt modelId="{13584AC9-53C5-4C1D-8FCF-78D1243DA68B}" type="parTrans" cxnId="{FDEFBA72-2F23-452F-BBAB-EF7EEBE95F70}">
      <dgm:prSet/>
      <dgm:spPr/>
      <dgm:t>
        <a:bodyPr/>
        <a:lstStyle/>
        <a:p>
          <a:endParaRPr lang="nl-NL"/>
        </a:p>
      </dgm:t>
    </dgm:pt>
    <dgm:pt modelId="{8C61912E-2E22-4BF2-9045-1E90613FD3EE}" type="sibTrans" cxnId="{FDEFBA72-2F23-452F-BBAB-EF7EEBE95F70}">
      <dgm:prSet/>
      <dgm:spPr/>
      <dgm:t>
        <a:bodyPr/>
        <a:lstStyle/>
        <a:p>
          <a:endParaRPr lang="nl-NL"/>
        </a:p>
      </dgm:t>
    </dgm:pt>
    <dgm:pt modelId="{97E39609-60EC-4A30-9CCA-23492894DD42}">
      <dgm:prSet phldrT="[Text]"/>
      <dgm:spPr/>
      <dgm:t>
        <a:bodyPr/>
        <a:lstStyle/>
        <a:p>
          <a:r>
            <a:rPr lang="en-US" noProof="0" dirty="0"/>
            <a:t>Implementation Guide</a:t>
          </a:r>
        </a:p>
      </dgm:t>
    </dgm:pt>
    <dgm:pt modelId="{113CD6E3-9797-45CD-8C62-D58F56507A7F}" type="parTrans" cxnId="{12E4767E-7657-4624-B1ED-C26738292E4F}">
      <dgm:prSet/>
      <dgm:spPr/>
      <dgm:t>
        <a:bodyPr/>
        <a:lstStyle/>
        <a:p>
          <a:endParaRPr lang="nl-NL"/>
        </a:p>
      </dgm:t>
    </dgm:pt>
    <dgm:pt modelId="{9DEB56D0-C60A-41D5-B940-11E836539DCB}" type="sibTrans" cxnId="{12E4767E-7657-4624-B1ED-C26738292E4F}">
      <dgm:prSet/>
      <dgm:spPr/>
      <dgm:t>
        <a:bodyPr/>
        <a:lstStyle/>
        <a:p>
          <a:endParaRPr lang="nl-NL"/>
        </a:p>
      </dgm:t>
    </dgm:pt>
    <dgm:pt modelId="{E4C0F756-5EC1-4A37-93A3-3E22D876C0E8}">
      <dgm:prSet phldrT="[Text]"/>
      <dgm:spPr/>
      <dgm:t>
        <a:bodyPr/>
        <a:lstStyle/>
        <a:p>
          <a:r>
            <a:rPr lang="en-US" noProof="0" dirty="0"/>
            <a:t>Test Script</a:t>
          </a:r>
        </a:p>
      </dgm:t>
    </dgm:pt>
    <dgm:pt modelId="{CCB9F153-B6D2-4873-AE33-7FD28D0718C2}" type="parTrans" cxnId="{6E307A61-FD4E-4210-975D-8F88663A3933}">
      <dgm:prSet/>
      <dgm:spPr/>
      <dgm:t>
        <a:bodyPr/>
        <a:lstStyle/>
        <a:p>
          <a:endParaRPr lang="nl-NL"/>
        </a:p>
      </dgm:t>
    </dgm:pt>
    <dgm:pt modelId="{1FBEEBE2-06D1-4905-84BE-EA99F4C1F5E2}" type="sibTrans" cxnId="{6E307A61-FD4E-4210-975D-8F88663A3933}">
      <dgm:prSet/>
      <dgm:spPr/>
      <dgm:t>
        <a:bodyPr/>
        <a:lstStyle/>
        <a:p>
          <a:endParaRPr lang="nl-NL"/>
        </a:p>
      </dgm:t>
    </dgm:pt>
    <dgm:pt modelId="{23B66F49-E0AD-4066-817B-0FF10B6ED760}">
      <dgm:prSet phldrT="[Text]"/>
      <dgm:spPr/>
      <dgm:t>
        <a:bodyPr/>
        <a:lstStyle/>
        <a:p>
          <a:r>
            <a:rPr lang="en-US" noProof="0" dirty="0"/>
            <a:t>Structure Map</a:t>
          </a:r>
        </a:p>
      </dgm:t>
    </dgm:pt>
    <dgm:pt modelId="{220E5BF0-CCFB-4D8D-B8AA-880DEEB1A2F7}" type="parTrans" cxnId="{9E6F4AA0-262D-4BAC-BE41-CC657D9DA592}">
      <dgm:prSet/>
      <dgm:spPr/>
      <dgm:t>
        <a:bodyPr/>
        <a:lstStyle/>
        <a:p>
          <a:endParaRPr lang="en-US"/>
        </a:p>
      </dgm:t>
    </dgm:pt>
    <dgm:pt modelId="{44A5BFE8-149C-41C1-9B9E-165733978B8D}" type="sibTrans" cxnId="{9E6F4AA0-262D-4BAC-BE41-CC657D9DA592}">
      <dgm:prSet/>
      <dgm:spPr/>
      <dgm:t>
        <a:bodyPr/>
        <a:lstStyle/>
        <a:p>
          <a:endParaRPr lang="en-US"/>
        </a:p>
      </dgm:t>
    </dgm:pt>
    <dgm:pt modelId="{0BF6C429-114F-4D7A-8ABA-92653AA76FCB}">
      <dgm:prSet phldrT="[Text]"/>
      <dgm:spPr/>
      <dgm:t>
        <a:bodyPr/>
        <a:lstStyle/>
        <a:p>
          <a:r>
            <a:rPr lang="en-US" noProof="0" dirty="0"/>
            <a:t>Concept Map</a:t>
          </a:r>
        </a:p>
      </dgm:t>
    </dgm:pt>
    <dgm:pt modelId="{F45CF0AB-09E1-4746-AFD7-4E2D13C34CA0}" type="parTrans" cxnId="{C4F407BC-49D5-48A4-9D04-0F8482356B51}">
      <dgm:prSet/>
      <dgm:spPr/>
      <dgm:t>
        <a:bodyPr/>
        <a:lstStyle/>
        <a:p>
          <a:endParaRPr lang="en-US"/>
        </a:p>
      </dgm:t>
    </dgm:pt>
    <dgm:pt modelId="{7A6DE1CC-9451-4D50-8960-580B111D3A5B}" type="sibTrans" cxnId="{C4F407BC-49D5-48A4-9D04-0F8482356B51}">
      <dgm:prSet/>
      <dgm:spPr/>
      <dgm:t>
        <a:bodyPr/>
        <a:lstStyle/>
        <a:p>
          <a:endParaRPr lang="en-US"/>
        </a:p>
      </dgm:t>
    </dgm:pt>
    <dgm:pt modelId="{986A13A2-527D-4BE1-B848-EAB16585E1B7}" type="pres">
      <dgm:prSet presAssocID="{1B1BC5C6-48E2-41FB-A1BB-502EDF4BF0BE}" presName="theList" presStyleCnt="0">
        <dgm:presLayoutVars>
          <dgm:dir/>
          <dgm:animLvl val="lvl"/>
          <dgm:resizeHandles val="exact"/>
        </dgm:presLayoutVars>
      </dgm:prSet>
      <dgm:spPr/>
    </dgm:pt>
    <dgm:pt modelId="{4012C71F-6C4E-4B90-9B99-326ED2566403}" type="pres">
      <dgm:prSet presAssocID="{21278F26-4128-428A-BFEA-C93FDC57FE89}" presName="compNode" presStyleCnt="0"/>
      <dgm:spPr/>
    </dgm:pt>
    <dgm:pt modelId="{7F20FD40-0E34-4EC5-BA7E-47DDE89FA3CC}" type="pres">
      <dgm:prSet presAssocID="{21278F26-4128-428A-BFEA-C93FDC57FE89}" presName="aNode" presStyleLbl="bgShp" presStyleIdx="0" presStyleCnt="4"/>
      <dgm:spPr/>
    </dgm:pt>
    <dgm:pt modelId="{97BC686B-686E-4443-9A2E-1FCA4075CDCA}" type="pres">
      <dgm:prSet presAssocID="{21278F26-4128-428A-BFEA-C93FDC57FE89}" presName="textNode" presStyleLbl="bgShp" presStyleIdx="0" presStyleCnt="4"/>
      <dgm:spPr/>
    </dgm:pt>
    <dgm:pt modelId="{3C8D1414-6751-454D-B7DC-14F863B2D7B1}" type="pres">
      <dgm:prSet presAssocID="{21278F26-4128-428A-BFEA-C93FDC57FE89}" presName="compChildNode" presStyleCnt="0"/>
      <dgm:spPr/>
    </dgm:pt>
    <dgm:pt modelId="{FFEF116E-C710-4E7F-8A46-B9A85AE9AC38}" type="pres">
      <dgm:prSet presAssocID="{21278F26-4128-428A-BFEA-C93FDC57FE89}" presName="theInnerList" presStyleCnt="0"/>
      <dgm:spPr/>
    </dgm:pt>
    <dgm:pt modelId="{05BA5CAC-0227-41D8-9542-1045BA19F456}" type="pres">
      <dgm:prSet presAssocID="{AE631753-A30C-4FE0-B9B2-9E57D4C842BF}" presName="childNode" presStyleLbl="node1" presStyleIdx="0" presStyleCnt="12">
        <dgm:presLayoutVars>
          <dgm:bulletEnabled val="1"/>
        </dgm:presLayoutVars>
      </dgm:prSet>
      <dgm:spPr/>
    </dgm:pt>
    <dgm:pt modelId="{9454E367-8FB3-465D-81E1-623BD46F2DED}" type="pres">
      <dgm:prSet presAssocID="{AE631753-A30C-4FE0-B9B2-9E57D4C842BF}" presName="aSpace2" presStyleCnt="0"/>
      <dgm:spPr/>
    </dgm:pt>
    <dgm:pt modelId="{C14DFFE3-7ABC-4943-B65C-07DBE9CE6A9B}" type="pres">
      <dgm:prSet presAssocID="{3AEBF0E7-287D-4771-BC09-F36964302186}" presName="childNode" presStyleLbl="node1" presStyleIdx="1" presStyleCnt="12">
        <dgm:presLayoutVars>
          <dgm:bulletEnabled val="1"/>
        </dgm:presLayoutVars>
      </dgm:prSet>
      <dgm:spPr/>
    </dgm:pt>
    <dgm:pt modelId="{6DA3EAE3-B250-4212-BEE6-B9281249359A}" type="pres">
      <dgm:prSet presAssocID="{3AEBF0E7-287D-4771-BC09-F36964302186}" presName="aSpace2" presStyleCnt="0"/>
      <dgm:spPr/>
    </dgm:pt>
    <dgm:pt modelId="{0C6CA95C-1CAB-4D1E-AE39-4E1EBC933C4B}" type="pres">
      <dgm:prSet presAssocID="{5BE74A27-4466-4B2D-84B9-B51370219BF3}" presName="childNode" presStyleLbl="node1" presStyleIdx="2" presStyleCnt="12">
        <dgm:presLayoutVars>
          <dgm:bulletEnabled val="1"/>
        </dgm:presLayoutVars>
      </dgm:prSet>
      <dgm:spPr/>
    </dgm:pt>
    <dgm:pt modelId="{B8B8F9C2-5901-4A41-9267-EE5A7911044A}" type="pres">
      <dgm:prSet presAssocID="{5BE74A27-4466-4B2D-84B9-B51370219BF3}" presName="aSpace2" presStyleCnt="0"/>
      <dgm:spPr/>
    </dgm:pt>
    <dgm:pt modelId="{A642917B-EE0E-4803-9DFD-3E963A90FB94}" type="pres">
      <dgm:prSet presAssocID="{0BF6C429-114F-4D7A-8ABA-92653AA76FCB}" presName="childNode" presStyleLbl="node1" presStyleIdx="3" presStyleCnt="12">
        <dgm:presLayoutVars>
          <dgm:bulletEnabled val="1"/>
        </dgm:presLayoutVars>
      </dgm:prSet>
      <dgm:spPr/>
    </dgm:pt>
    <dgm:pt modelId="{52035D21-F335-403D-BB3A-AD3F43940D75}" type="pres">
      <dgm:prSet presAssocID="{21278F26-4128-428A-BFEA-C93FDC57FE89}" presName="aSpace" presStyleCnt="0"/>
      <dgm:spPr/>
    </dgm:pt>
    <dgm:pt modelId="{C5820D2A-1CEB-4F51-88AA-6EF953A403CF}" type="pres">
      <dgm:prSet presAssocID="{F2183F16-1B20-4B40-B639-C959A60B8FED}" presName="compNode" presStyleCnt="0"/>
      <dgm:spPr/>
    </dgm:pt>
    <dgm:pt modelId="{F886AB01-9912-4B39-9088-B099BADA9E31}" type="pres">
      <dgm:prSet presAssocID="{F2183F16-1B20-4B40-B639-C959A60B8FED}" presName="aNode" presStyleLbl="bgShp" presStyleIdx="1" presStyleCnt="4"/>
      <dgm:spPr/>
    </dgm:pt>
    <dgm:pt modelId="{5BB7BA4E-5C8C-4442-B9C6-1EE2C0083226}" type="pres">
      <dgm:prSet presAssocID="{F2183F16-1B20-4B40-B639-C959A60B8FED}" presName="textNode" presStyleLbl="bgShp" presStyleIdx="1" presStyleCnt="4"/>
      <dgm:spPr/>
    </dgm:pt>
    <dgm:pt modelId="{96D7A04F-59DD-41FC-8758-29231531B8C3}" type="pres">
      <dgm:prSet presAssocID="{F2183F16-1B20-4B40-B639-C959A60B8FED}" presName="compChildNode" presStyleCnt="0"/>
      <dgm:spPr/>
    </dgm:pt>
    <dgm:pt modelId="{2807A32B-6DB6-4ED4-B823-D76E56C64E17}" type="pres">
      <dgm:prSet presAssocID="{F2183F16-1B20-4B40-B639-C959A60B8FED}" presName="theInnerList" presStyleCnt="0"/>
      <dgm:spPr/>
    </dgm:pt>
    <dgm:pt modelId="{0913CE8D-7F8B-4212-B373-6C67AC50EA41}" type="pres">
      <dgm:prSet presAssocID="{BD4667C1-C4E7-49CC-847E-30C0F977070E}" presName="childNode" presStyleLbl="node1" presStyleIdx="4" presStyleCnt="12">
        <dgm:presLayoutVars>
          <dgm:bulletEnabled val="1"/>
        </dgm:presLayoutVars>
      </dgm:prSet>
      <dgm:spPr/>
    </dgm:pt>
    <dgm:pt modelId="{3BB5B388-43C7-4F90-8C8F-2708A184B88F}" type="pres">
      <dgm:prSet presAssocID="{BD4667C1-C4E7-49CC-847E-30C0F977070E}" presName="aSpace2" presStyleCnt="0"/>
      <dgm:spPr/>
    </dgm:pt>
    <dgm:pt modelId="{3F9FDA5D-FA66-4A85-A5D8-46732878E560}" type="pres">
      <dgm:prSet presAssocID="{EFE84CAC-DCA7-40E1-B5B5-3C1FB8155738}" presName="childNode" presStyleLbl="node1" presStyleIdx="5" presStyleCnt="12">
        <dgm:presLayoutVars>
          <dgm:bulletEnabled val="1"/>
        </dgm:presLayoutVars>
      </dgm:prSet>
      <dgm:spPr/>
    </dgm:pt>
    <dgm:pt modelId="{04DE0164-A7B5-445F-8296-1548AB56BB6A}" type="pres">
      <dgm:prSet presAssocID="{EFE84CAC-DCA7-40E1-B5B5-3C1FB8155738}" presName="aSpace2" presStyleCnt="0"/>
      <dgm:spPr/>
    </dgm:pt>
    <dgm:pt modelId="{BF6B029C-25FC-4826-AD0A-D9F5CD639CE5}" type="pres">
      <dgm:prSet presAssocID="{23B66F49-E0AD-4066-817B-0FF10B6ED760}" presName="childNode" presStyleLbl="node1" presStyleIdx="6" presStyleCnt="12">
        <dgm:presLayoutVars>
          <dgm:bulletEnabled val="1"/>
        </dgm:presLayoutVars>
      </dgm:prSet>
      <dgm:spPr/>
    </dgm:pt>
    <dgm:pt modelId="{8540EC2B-CCC8-480F-A2D9-99F1D6667792}" type="pres">
      <dgm:prSet presAssocID="{F2183F16-1B20-4B40-B639-C959A60B8FED}" presName="aSpace" presStyleCnt="0"/>
      <dgm:spPr/>
    </dgm:pt>
    <dgm:pt modelId="{8EFA3B42-6CC1-4AAD-9A01-DB9BEE9A8D8F}" type="pres">
      <dgm:prSet presAssocID="{81866E3B-3CFA-464B-BCF5-8090086AEF13}" presName="compNode" presStyleCnt="0"/>
      <dgm:spPr/>
    </dgm:pt>
    <dgm:pt modelId="{B3C321AF-C1CF-4945-A7B2-4CA79EAE1BC8}" type="pres">
      <dgm:prSet presAssocID="{81866E3B-3CFA-464B-BCF5-8090086AEF13}" presName="aNode" presStyleLbl="bgShp" presStyleIdx="2" presStyleCnt="4"/>
      <dgm:spPr/>
    </dgm:pt>
    <dgm:pt modelId="{78341CE3-E31B-46BC-A91F-C290EFF1081E}" type="pres">
      <dgm:prSet presAssocID="{81866E3B-3CFA-464B-BCF5-8090086AEF13}" presName="textNode" presStyleLbl="bgShp" presStyleIdx="2" presStyleCnt="4"/>
      <dgm:spPr/>
    </dgm:pt>
    <dgm:pt modelId="{74EE3772-12D7-4988-9DA1-B8F097C0973B}" type="pres">
      <dgm:prSet presAssocID="{81866E3B-3CFA-464B-BCF5-8090086AEF13}" presName="compChildNode" presStyleCnt="0"/>
      <dgm:spPr/>
    </dgm:pt>
    <dgm:pt modelId="{EC2301E8-66AC-42DD-9B03-6C967D854E4E}" type="pres">
      <dgm:prSet presAssocID="{81866E3B-3CFA-464B-BCF5-8090086AEF13}" presName="theInnerList" presStyleCnt="0"/>
      <dgm:spPr/>
    </dgm:pt>
    <dgm:pt modelId="{F3B29106-5771-4BC3-A71C-7486CC1ADEA8}" type="pres">
      <dgm:prSet presAssocID="{4DA55E55-8475-4BC0-976C-A6463309C3F7}" presName="childNode" presStyleLbl="node1" presStyleIdx="7" presStyleCnt="12">
        <dgm:presLayoutVars>
          <dgm:bulletEnabled val="1"/>
        </dgm:presLayoutVars>
      </dgm:prSet>
      <dgm:spPr/>
    </dgm:pt>
    <dgm:pt modelId="{3D422538-B027-42D8-966A-70E49E6EEF38}" type="pres">
      <dgm:prSet presAssocID="{4DA55E55-8475-4BC0-976C-A6463309C3F7}" presName="aSpace2" presStyleCnt="0"/>
      <dgm:spPr/>
    </dgm:pt>
    <dgm:pt modelId="{318AA8FE-0EE0-48A5-A78F-4041E2D7E49A}" type="pres">
      <dgm:prSet presAssocID="{FBA7D14D-FEAC-487B-9619-CD2013FB4E3F}" presName="childNode" presStyleLbl="node1" presStyleIdx="8" presStyleCnt="12">
        <dgm:presLayoutVars>
          <dgm:bulletEnabled val="1"/>
        </dgm:presLayoutVars>
      </dgm:prSet>
      <dgm:spPr/>
    </dgm:pt>
    <dgm:pt modelId="{63CCA311-86D8-473E-8F00-8FDE8828AEBB}" type="pres">
      <dgm:prSet presAssocID="{FBA7D14D-FEAC-487B-9619-CD2013FB4E3F}" presName="aSpace2" presStyleCnt="0"/>
      <dgm:spPr/>
    </dgm:pt>
    <dgm:pt modelId="{C6324F2B-8605-4F7D-8527-6FF3E2C80E1B}" type="pres">
      <dgm:prSet presAssocID="{DB8DADD7-4F9E-446B-BC88-A7EBCD40ACCB}" presName="childNode" presStyleLbl="node1" presStyleIdx="9" presStyleCnt="12">
        <dgm:presLayoutVars>
          <dgm:bulletEnabled val="1"/>
        </dgm:presLayoutVars>
      </dgm:prSet>
      <dgm:spPr/>
    </dgm:pt>
    <dgm:pt modelId="{FB4F76B6-9B78-4A14-824F-5646544F0585}" type="pres">
      <dgm:prSet presAssocID="{81866E3B-3CFA-464B-BCF5-8090086AEF13}" presName="aSpace" presStyleCnt="0"/>
      <dgm:spPr/>
    </dgm:pt>
    <dgm:pt modelId="{C9C6A699-0CCF-4CBB-A581-0D03C1D74DC4}" type="pres">
      <dgm:prSet presAssocID="{BE5F3F6F-090D-4DFE-9696-C3BBA2495246}" presName="compNode" presStyleCnt="0"/>
      <dgm:spPr/>
    </dgm:pt>
    <dgm:pt modelId="{D3709726-E50A-444C-9EB8-1FAEFF8127D1}" type="pres">
      <dgm:prSet presAssocID="{BE5F3F6F-090D-4DFE-9696-C3BBA2495246}" presName="aNode" presStyleLbl="bgShp" presStyleIdx="3" presStyleCnt="4"/>
      <dgm:spPr/>
    </dgm:pt>
    <dgm:pt modelId="{72B30C03-43F0-429C-A908-5BD4FD3D47C1}" type="pres">
      <dgm:prSet presAssocID="{BE5F3F6F-090D-4DFE-9696-C3BBA2495246}" presName="textNode" presStyleLbl="bgShp" presStyleIdx="3" presStyleCnt="4"/>
      <dgm:spPr/>
    </dgm:pt>
    <dgm:pt modelId="{39BD7E86-5B38-4690-BA48-2A984D037A0D}" type="pres">
      <dgm:prSet presAssocID="{BE5F3F6F-090D-4DFE-9696-C3BBA2495246}" presName="compChildNode" presStyleCnt="0"/>
      <dgm:spPr/>
    </dgm:pt>
    <dgm:pt modelId="{FCB68678-125E-4DAB-93CE-9C556DD0AEA3}" type="pres">
      <dgm:prSet presAssocID="{BE5F3F6F-090D-4DFE-9696-C3BBA2495246}" presName="theInnerList" presStyleCnt="0"/>
      <dgm:spPr/>
    </dgm:pt>
    <dgm:pt modelId="{592FCE1E-4E10-4239-8FB5-DCF25534F5D0}" type="pres">
      <dgm:prSet presAssocID="{97E39609-60EC-4A30-9CCA-23492894DD42}" presName="childNode" presStyleLbl="node1" presStyleIdx="10" presStyleCnt="12">
        <dgm:presLayoutVars>
          <dgm:bulletEnabled val="1"/>
        </dgm:presLayoutVars>
      </dgm:prSet>
      <dgm:spPr/>
    </dgm:pt>
    <dgm:pt modelId="{5E8A92FE-D20F-4FFE-9647-2013BB78698F}" type="pres">
      <dgm:prSet presAssocID="{97E39609-60EC-4A30-9CCA-23492894DD42}" presName="aSpace2" presStyleCnt="0"/>
      <dgm:spPr/>
    </dgm:pt>
    <dgm:pt modelId="{14C3D83C-98B3-44C6-AF24-B4E91FC474BE}" type="pres">
      <dgm:prSet presAssocID="{E4C0F756-5EC1-4A37-93A3-3E22D876C0E8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696E1D69-58BD-42ED-8A43-BC0E4576E314}" type="presOf" srcId="{F2183F16-1B20-4B40-B639-C959A60B8FED}" destId="{5BB7BA4E-5C8C-4442-B9C6-1EE2C0083226}" srcOrd="1" destOrd="0" presId="urn:microsoft.com/office/officeart/2005/8/layout/lProcess2"/>
    <dgm:cxn modelId="{E57ADC1D-391C-4CED-BE7D-D77D50CB66C9}" type="presOf" srcId="{3AEBF0E7-287D-4771-BC09-F36964302186}" destId="{C14DFFE3-7ABC-4943-B65C-07DBE9CE6A9B}" srcOrd="0" destOrd="0" presId="urn:microsoft.com/office/officeart/2005/8/layout/lProcess2"/>
    <dgm:cxn modelId="{623105DD-B252-49AB-A8E5-4DC4E4084F09}" type="presOf" srcId="{21278F26-4128-428A-BFEA-C93FDC57FE89}" destId="{97BC686B-686E-4443-9A2E-1FCA4075CDCA}" srcOrd="1" destOrd="0" presId="urn:microsoft.com/office/officeart/2005/8/layout/lProcess2"/>
    <dgm:cxn modelId="{5C5C460D-129E-4264-9434-954C2C28515C}" type="presOf" srcId="{EFE84CAC-DCA7-40E1-B5B5-3C1FB8155738}" destId="{3F9FDA5D-FA66-4A85-A5D8-46732878E560}" srcOrd="0" destOrd="0" presId="urn:microsoft.com/office/officeart/2005/8/layout/lProcess2"/>
    <dgm:cxn modelId="{B3FE3C3D-9C45-487A-8100-481601AABB84}" srcId="{21278F26-4128-428A-BFEA-C93FDC57FE89}" destId="{AE631753-A30C-4FE0-B9B2-9E57D4C842BF}" srcOrd="0" destOrd="0" parTransId="{FD999A5E-89E1-4F68-9E16-F1C07D56B311}" sibTransId="{E12BC758-A5EE-47A9-9036-7F4D6A7ADC2A}"/>
    <dgm:cxn modelId="{8700432D-7D06-40BD-B46A-BB41042A90C3}" srcId="{F2183F16-1B20-4B40-B639-C959A60B8FED}" destId="{BD4667C1-C4E7-49CC-847E-30C0F977070E}" srcOrd="0" destOrd="0" parTransId="{6EC548A1-F213-4B88-BB80-19B9D42B72C1}" sibTransId="{20980A94-9AD9-44E7-808F-C6FE931C1818}"/>
    <dgm:cxn modelId="{FDEFBA72-2F23-452F-BBAB-EF7EEBE95F70}" srcId="{1B1BC5C6-48E2-41FB-A1BB-502EDF4BF0BE}" destId="{BE5F3F6F-090D-4DFE-9696-C3BBA2495246}" srcOrd="3" destOrd="0" parTransId="{13584AC9-53C5-4C1D-8FCF-78D1243DA68B}" sibTransId="{8C61912E-2E22-4BF2-9045-1E90613FD3EE}"/>
    <dgm:cxn modelId="{E56FC771-AA8F-4A0E-A7B7-367B0E98636E}" srcId="{1B1BC5C6-48E2-41FB-A1BB-502EDF4BF0BE}" destId="{F2183F16-1B20-4B40-B639-C959A60B8FED}" srcOrd="1" destOrd="0" parTransId="{D9B19DC9-9813-4029-8A99-49C57D7CD1CF}" sibTransId="{EF60666C-654D-44F0-968E-F064F106757E}"/>
    <dgm:cxn modelId="{25B21238-6EB0-4D69-BC6D-048FD9B83674}" type="presOf" srcId="{DB8DADD7-4F9E-446B-BC88-A7EBCD40ACCB}" destId="{C6324F2B-8605-4F7D-8527-6FF3E2C80E1B}" srcOrd="0" destOrd="0" presId="urn:microsoft.com/office/officeart/2005/8/layout/lProcess2"/>
    <dgm:cxn modelId="{6E307A61-FD4E-4210-975D-8F88663A3933}" srcId="{BE5F3F6F-090D-4DFE-9696-C3BBA2495246}" destId="{E4C0F756-5EC1-4A37-93A3-3E22D876C0E8}" srcOrd="1" destOrd="0" parTransId="{CCB9F153-B6D2-4873-AE33-7FD28D0718C2}" sibTransId="{1FBEEBE2-06D1-4905-84BE-EA99F4C1F5E2}"/>
    <dgm:cxn modelId="{C323DEDC-E7B3-459B-BF25-83D45ED65E84}" type="presOf" srcId="{97E39609-60EC-4A30-9CCA-23492894DD42}" destId="{592FCE1E-4E10-4239-8FB5-DCF25534F5D0}" srcOrd="0" destOrd="0" presId="urn:microsoft.com/office/officeart/2005/8/layout/lProcess2"/>
    <dgm:cxn modelId="{9A94722E-4271-416B-9870-FF01F230421E}" srcId="{81866E3B-3CFA-464B-BCF5-8090086AEF13}" destId="{4DA55E55-8475-4BC0-976C-A6463309C3F7}" srcOrd="0" destOrd="0" parTransId="{51ED4854-2976-4959-BAF6-2A443D2F676D}" sibTransId="{7DF8517C-CEA9-4992-8037-A3C35B8D0855}"/>
    <dgm:cxn modelId="{BD7D67A4-71E4-476B-94A1-937E32626237}" type="presOf" srcId="{1B1BC5C6-48E2-41FB-A1BB-502EDF4BF0BE}" destId="{986A13A2-527D-4BE1-B848-EAB16585E1B7}" srcOrd="0" destOrd="0" presId="urn:microsoft.com/office/officeart/2005/8/layout/lProcess2"/>
    <dgm:cxn modelId="{B87B735D-9276-408C-BBF2-369935A8E82F}" type="presOf" srcId="{0BF6C429-114F-4D7A-8ABA-92653AA76FCB}" destId="{A642917B-EE0E-4803-9DFD-3E963A90FB94}" srcOrd="0" destOrd="0" presId="urn:microsoft.com/office/officeart/2005/8/layout/lProcess2"/>
    <dgm:cxn modelId="{9E6F4AA0-262D-4BAC-BE41-CC657D9DA592}" srcId="{F2183F16-1B20-4B40-B639-C959A60B8FED}" destId="{23B66F49-E0AD-4066-817B-0FF10B6ED760}" srcOrd="2" destOrd="0" parTransId="{220E5BF0-CCFB-4D8D-B8AA-880DEEB1A2F7}" sibTransId="{44A5BFE8-149C-41C1-9B9E-165733978B8D}"/>
    <dgm:cxn modelId="{4772DA8C-EC64-4E27-A100-3114FCBEE5A5}" type="presOf" srcId="{5BE74A27-4466-4B2D-84B9-B51370219BF3}" destId="{0C6CA95C-1CAB-4D1E-AE39-4E1EBC933C4B}" srcOrd="0" destOrd="0" presId="urn:microsoft.com/office/officeart/2005/8/layout/lProcess2"/>
    <dgm:cxn modelId="{CD08E52D-78F4-4134-A5D6-894C47C59E80}" srcId="{21278F26-4128-428A-BFEA-C93FDC57FE89}" destId="{5BE74A27-4466-4B2D-84B9-B51370219BF3}" srcOrd="2" destOrd="0" parTransId="{C0A8AC4B-0689-4383-93A9-2589FC72DCC3}" sibTransId="{6DCE2CB7-251C-46E7-9A10-08953E9DA16D}"/>
    <dgm:cxn modelId="{BA211337-33F2-43B1-8F3E-A076A4B25E50}" srcId="{1B1BC5C6-48E2-41FB-A1BB-502EDF4BF0BE}" destId="{21278F26-4128-428A-BFEA-C93FDC57FE89}" srcOrd="0" destOrd="0" parTransId="{3EB2C392-DC58-4982-AF0B-D137EAFF5589}" sibTransId="{76E5FCCB-202A-4E40-8CCA-2AA589E11F22}"/>
    <dgm:cxn modelId="{2B4B8869-3FAA-4A43-B299-D5D00B89F454}" type="presOf" srcId="{21278F26-4128-428A-BFEA-C93FDC57FE89}" destId="{7F20FD40-0E34-4EC5-BA7E-47DDE89FA3CC}" srcOrd="0" destOrd="0" presId="urn:microsoft.com/office/officeart/2005/8/layout/lProcess2"/>
    <dgm:cxn modelId="{269EB436-61EF-4E21-9C37-9DE87CD0BB30}" type="presOf" srcId="{FBA7D14D-FEAC-487B-9619-CD2013FB4E3F}" destId="{318AA8FE-0EE0-48A5-A78F-4041E2D7E49A}" srcOrd="0" destOrd="0" presId="urn:microsoft.com/office/officeart/2005/8/layout/lProcess2"/>
    <dgm:cxn modelId="{10AEDC08-F964-49A8-A8C1-99A8F0E6C90A}" type="presOf" srcId="{BE5F3F6F-090D-4DFE-9696-C3BBA2495246}" destId="{72B30C03-43F0-429C-A908-5BD4FD3D47C1}" srcOrd="1" destOrd="0" presId="urn:microsoft.com/office/officeart/2005/8/layout/lProcess2"/>
    <dgm:cxn modelId="{BF6250DC-76FE-40C4-876D-8A775D8562B5}" srcId="{21278F26-4128-428A-BFEA-C93FDC57FE89}" destId="{3AEBF0E7-287D-4771-BC09-F36964302186}" srcOrd="1" destOrd="0" parTransId="{AFAD769E-DE76-4A7E-A66F-1299E70F5961}" sibTransId="{5EFEA47C-A85B-480A-8E1F-4AE4325A2C04}"/>
    <dgm:cxn modelId="{DB54D077-B37A-4375-9DCC-8FFC883520B3}" srcId="{F2183F16-1B20-4B40-B639-C959A60B8FED}" destId="{EFE84CAC-DCA7-40E1-B5B5-3C1FB8155738}" srcOrd="1" destOrd="0" parTransId="{1B2FC469-D13F-4008-A467-67C87929C387}" sibTransId="{7A157C86-969B-4EF7-A4DF-87F5FE4F24DE}"/>
    <dgm:cxn modelId="{F34216DB-5DA9-4729-8C4C-325C69E9FDAF}" srcId="{81866E3B-3CFA-464B-BCF5-8090086AEF13}" destId="{DB8DADD7-4F9E-446B-BC88-A7EBCD40ACCB}" srcOrd="2" destOrd="0" parTransId="{763335BC-F58C-4DDC-AA6F-302D76117305}" sibTransId="{A5218CE4-43FB-49F5-92FD-3F876B7E4BD4}"/>
    <dgm:cxn modelId="{120E339C-C643-426E-A904-F5CAA6534673}" type="presOf" srcId="{81866E3B-3CFA-464B-BCF5-8090086AEF13}" destId="{B3C321AF-C1CF-4945-A7B2-4CA79EAE1BC8}" srcOrd="0" destOrd="0" presId="urn:microsoft.com/office/officeart/2005/8/layout/lProcess2"/>
    <dgm:cxn modelId="{C4F407BC-49D5-48A4-9D04-0F8482356B51}" srcId="{21278F26-4128-428A-BFEA-C93FDC57FE89}" destId="{0BF6C429-114F-4D7A-8ABA-92653AA76FCB}" srcOrd="3" destOrd="0" parTransId="{F45CF0AB-09E1-4746-AFD7-4E2D13C34CA0}" sibTransId="{7A6DE1CC-9451-4D50-8960-580B111D3A5B}"/>
    <dgm:cxn modelId="{12E4767E-7657-4624-B1ED-C26738292E4F}" srcId="{BE5F3F6F-090D-4DFE-9696-C3BBA2495246}" destId="{97E39609-60EC-4A30-9CCA-23492894DD42}" srcOrd="0" destOrd="0" parTransId="{113CD6E3-9797-45CD-8C62-D58F56507A7F}" sibTransId="{9DEB56D0-C60A-41D5-B940-11E836539DCB}"/>
    <dgm:cxn modelId="{E107AEA6-F02A-438E-A11A-98D8E589BA28}" type="presOf" srcId="{23B66F49-E0AD-4066-817B-0FF10B6ED760}" destId="{BF6B029C-25FC-4826-AD0A-D9F5CD639CE5}" srcOrd="0" destOrd="0" presId="urn:microsoft.com/office/officeart/2005/8/layout/lProcess2"/>
    <dgm:cxn modelId="{21C50C56-7BD9-4755-9C3B-8B4B2BBCB956}" type="presOf" srcId="{AE631753-A30C-4FE0-B9B2-9E57D4C842BF}" destId="{05BA5CAC-0227-41D8-9542-1045BA19F456}" srcOrd="0" destOrd="0" presId="urn:microsoft.com/office/officeart/2005/8/layout/lProcess2"/>
    <dgm:cxn modelId="{CEEE2E2F-C427-4E87-A209-C68437309551}" type="presOf" srcId="{F2183F16-1B20-4B40-B639-C959A60B8FED}" destId="{F886AB01-9912-4B39-9088-B099BADA9E31}" srcOrd="0" destOrd="0" presId="urn:microsoft.com/office/officeart/2005/8/layout/lProcess2"/>
    <dgm:cxn modelId="{B15BD734-B2DA-4C55-BA29-B4093A11A6C1}" srcId="{1B1BC5C6-48E2-41FB-A1BB-502EDF4BF0BE}" destId="{81866E3B-3CFA-464B-BCF5-8090086AEF13}" srcOrd="2" destOrd="0" parTransId="{DE4E0F0E-6492-4792-805D-6B34FB49963F}" sibTransId="{80EADC1B-3E0C-4D1B-A053-DB70DBF0AA9A}"/>
    <dgm:cxn modelId="{0AD50089-A2F7-4954-AFCF-799633C2B6C7}" type="presOf" srcId="{81866E3B-3CFA-464B-BCF5-8090086AEF13}" destId="{78341CE3-E31B-46BC-A91F-C290EFF1081E}" srcOrd="1" destOrd="0" presId="urn:microsoft.com/office/officeart/2005/8/layout/lProcess2"/>
    <dgm:cxn modelId="{8184B472-F6D1-44F7-A069-727AFDD6C612}" type="presOf" srcId="{BE5F3F6F-090D-4DFE-9696-C3BBA2495246}" destId="{D3709726-E50A-444C-9EB8-1FAEFF8127D1}" srcOrd="0" destOrd="0" presId="urn:microsoft.com/office/officeart/2005/8/layout/lProcess2"/>
    <dgm:cxn modelId="{316F875A-F80F-411A-8438-11A4D6D1E169}" srcId="{81866E3B-3CFA-464B-BCF5-8090086AEF13}" destId="{FBA7D14D-FEAC-487B-9619-CD2013FB4E3F}" srcOrd="1" destOrd="0" parTransId="{912141C7-4CD7-43DC-AE5C-E895947E7D68}" sibTransId="{38E9166A-B95E-43A4-B490-35C48F79BAE1}"/>
    <dgm:cxn modelId="{701C9481-B13D-406E-A136-5789BBBBB8AF}" type="presOf" srcId="{4DA55E55-8475-4BC0-976C-A6463309C3F7}" destId="{F3B29106-5771-4BC3-A71C-7486CC1ADEA8}" srcOrd="0" destOrd="0" presId="urn:microsoft.com/office/officeart/2005/8/layout/lProcess2"/>
    <dgm:cxn modelId="{0AC2B1E1-AEC7-4B23-BB03-59331951E30A}" type="presOf" srcId="{E4C0F756-5EC1-4A37-93A3-3E22D876C0E8}" destId="{14C3D83C-98B3-44C6-AF24-B4E91FC474BE}" srcOrd="0" destOrd="0" presId="urn:microsoft.com/office/officeart/2005/8/layout/lProcess2"/>
    <dgm:cxn modelId="{A59E50D0-1D20-486B-B0AC-5531F20D3E9B}" type="presOf" srcId="{BD4667C1-C4E7-49CC-847E-30C0F977070E}" destId="{0913CE8D-7F8B-4212-B373-6C67AC50EA41}" srcOrd="0" destOrd="0" presId="urn:microsoft.com/office/officeart/2005/8/layout/lProcess2"/>
    <dgm:cxn modelId="{426BE652-A784-47B4-8339-7FAF2EF50C9B}" type="presParOf" srcId="{986A13A2-527D-4BE1-B848-EAB16585E1B7}" destId="{4012C71F-6C4E-4B90-9B99-326ED2566403}" srcOrd="0" destOrd="0" presId="urn:microsoft.com/office/officeart/2005/8/layout/lProcess2"/>
    <dgm:cxn modelId="{17987C32-135A-4AE8-8FA5-C141EDD35B8B}" type="presParOf" srcId="{4012C71F-6C4E-4B90-9B99-326ED2566403}" destId="{7F20FD40-0E34-4EC5-BA7E-47DDE89FA3CC}" srcOrd="0" destOrd="0" presId="urn:microsoft.com/office/officeart/2005/8/layout/lProcess2"/>
    <dgm:cxn modelId="{42ACEBFE-F15D-46A4-813F-1D2D6DAB9294}" type="presParOf" srcId="{4012C71F-6C4E-4B90-9B99-326ED2566403}" destId="{97BC686B-686E-4443-9A2E-1FCA4075CDCA}" srcOrd="1" destOrd="0" presId="urn:microsoft.com/office/officeart/2005/8/layout/lProcess2"/>
    <dgm:cxn modelId="{5382BED6-67BF-4B52-AA7B-E17AE700FF0B}" type="presParOf" srcId="{4012C71F-6C4E-4B90-9B99-326ED2566403}" destId="{3C8D1414-6751-454D-B7DC-14F863B2D7B1}" srcOrd="2" destOrd="0" presId="urn:microsoft.com/office/officeart/2005/8/layout/lProcess2"/>
    <dgm:cxn modelId="{1185356B-DF8B-44DE-8A5F-FA2D9A77B54E}" type="presParOf" srcId="{3C8D1414-6751-454D-B7DC-14F863B2D7B1}" destId="{FFEF116E-C710-4E7F-8A46-B9A85AE9AC38}" srcOrd="0" destOrd="0" presId="urn:microsoft.com/office/officeart/2005/8/layout/lProcess2"/>
    <dgm:cxn modelId="{B43DC935-5745-43E1-A31D-39A76DDEB15B}" type="presParOf" srcId="{FFEF116E-C710-4E7F-8A46-B9A85AE9AC38}" destId="{05BA5CAC-0227-41D8-9542-1045BA19F456}" srcOrd="0" destOrd="0" presId="urn:microsoft.com/office/officeart/2005/8/layout/lProcess2"/>
    <dgm:cxn modelId="{915BF856-1BCF-4A3E-B29D-B1F6D5A1C764}" type="presParOf" srcId="{FFEF116E-C710-4E7F-8A46-B9A85AE9AC38}" destId="{9454E367-8FB3-465D-81E1-623BD46F2DED}" srcOrd="1" destOrd="0" presId="urn:microsoft.com/office/officeart/2005/8/layout/lProcess2"/>
    <dgm:cxn modelId="{0D0D896D-B46F-474E-BC33-07E47CD2C463}" type="presParOf" srcId="{FFEF116E-C710-4E7F-8A46-B9A85AE9AC38}" destId="{C14DFFE3-7ABC-4943-B65C-07DBE9CE6A9B}" srcOrd="2" destOrd="0" presId="urn:microsoft.com/office/officeart/2005/8/layout/lProcess2"/>
    <dgm:cxn modelId="{F7F770B0-C012-4D2A-8182-77C2F25E1365}" type="presParOf" srcId="{FFEF116E-C710-4E7F-8A46-B9A85AE9AC38}" destId="{6DA3EAE3-B250-4212-BEE6-B9281249359A}" srcOrd="3" destOrd="0" presId="urn:microsoft.com/office/officeart/2005/8/layout/lProcess2"/>
    <dgm:cxn modelId="{65B446A5-0173-44B1-9FC4-FA7A6517C0F9}" type="presParOf" srcId="{FFEF116E-C710-4E7F-8A46-B9A85AE9AC38}" destId="{0C6CA95C-1CAB-4D1E-AE39-4E1EBC933C4B}" srcOrd="4" destOrd="0" presId="urn:microsoft.com/office/officeart/2005/8/layout/lProcess2"/>
    <dgm:cxn modelId="{9F530E9B-7C74-4A12-A21C-257320690A5F}" type="presParOf" srcId="{FFEF116E-C710-4E7F-8A46-B9A85AE9AC38}" destId="{B8B8F9C2-5901-4A41-9267-EE5A7911044A}" srcOrd="5" destOrd="0" presId="urn:microsoft.com/office/officeart/2005/8/layout/lProcess2"/>
    <dgm:cxn modelId="{5C7CD69B-97A6-446C-AF4F-CA5AB1EEE0F6}" type="presParOf" srcId="{FFEF116E-C710-4E7F-8A46-B9A85AE9AC38}" destId="{A642917B-EE0E-4803-9DFD-3E963A90FB94}" srcOrd="6" destOrd="0" presId="urn:microsoft.com/office/officeart/2005/8/layout/lProcess2"/>
    <dgm:cxn modelId="{53DDADF0-57B6-4A69-B708-767EAB224DBD}" type="presParOf" srcId="{986A13A2-527D-4BE1-B848-EAB16585E1B7}" destId="{52035D21-F335-403D-BB3A-AD3F43940D75}" srcOrd="1" destOrd="0" presId="urn:microsoft.com/office/officeart/2005/8/layout/lProcess2"/>
    <dgm:cxn modelId="{73D2C6A8-0D1E-4025-91CE-6A1EEDE602C7}" type="presParOf" srcId="{986A13A2-527D-4BE1-B848-EAB16585E1B7}" destId="{C5820D2A-1CEB-4F51-88AA-6EF953A403CF}" srcOrd="2" destOrd="0" presId="urn:microsoft.com/office/officeart/2005/8/layout/lProcess2"/>
    <dgm:cxn modelId="{6E30A48F-8A80-4E20-A4A0-D7A45E228776}" type="presParOf" srcId="{C5820D2A-1CEB-4F51-88AA-6EF953A403CF}" destId="{F886AB01-9912-4B39-9088-B099BADA9E31}" srcOrd="0" destOrd="0" presId="urn:microsoft.com/office/officeart/2005/8/layout/lProcess2"/>
    <dgm:cxn modelId="{869DDA18-1A54-4BA4-8BE3-C5FECB8062C3}" type="presParOf" srcId="{C5820D2A-1CEB-4F51-88AA-6EF953A403CF}" destId="{5BB7BA4E-5C8C-4442-B9C6-1EE2C0083226}" srcOrd="1" destOrd="0" presId="urn:microsoft.com/office/officeart/2005/8/layout/lProcess2"/>
    <dgm:cxn modelId="{03E4C635-571E-4E4C-87FE-45EB0EFA0E81}" type="presParOf" srcId="{C5820D2A-1CEB-4F51-88AA-6EF953A403CF}" destId="{96D7A04F-59DD-41FC-8758-29231531B8C3}" srcOrd="2" destOrd="0" presId="urn:microsoft.com/office/officeart/2005/8/layout/lProcess2"/>
    <dgm:cxn modelId="{8DF44AAF-0089-4076-8F3F-AD1268FBE4FE}" type="presParOf" srcId="{96D7A04F-59DD-41FC-8758-29231531B8C3}" destId="{2807A32B-6DB6-4ED4-B823-D76E56C64E17}" srcOrd="0" destOrd="0" presId="urn:microsoft.com/office/officeart/2005/8/layout/lProcess2"/>
    <dgm:cxn modelId="{7ABB5C9B-957B-4231-8C99-F9C0F120DAD1}" type="presParOf" srcId="{2807A32B-6DB6-4ED4-B823-D76E56C64E17}" destId="{0913CE8D-7F8B-4212-B373-6C67AC50EA41}" srcOrd="0" destOrd="0" presId="urn:microsoft.com/office/officeart/2005/8/layout/lProcess2"/>
    <dgm:cxn modelId="{0103568F-117C-480C-AACB-B88882736D8B}" type="presParOf" srcId="{2807A32B-6DB6-4ED4-B823-D76E56C64E17}" destId="{3BB5B388-43C7-4F90-8C8F-2708A184B88F}" srcOrd="1" destOrd="0" presId="urn:microsoft.com/office/officeart/2005/8/layout/lProcess2"/>
    <dgm:cxn modelId="{FDD0ABA5-CEA9-43C9-8334-3ED8683F82C9}" type="presParOf" srcId="{2807A32B-6DB6-4ED4-B823-D76E56C64E17}" destId="{3F9FDA5D-FA66-4A85-A5D8-46732878E560}" srcOrd="2" destOrd="0" presId="urn:microsoft.com/office/officeart/2005/8/layout/lProcess2"/>
    <dgm:cxn modelId="{E82515D4-7A84-47B3-8258-4E4C24980BCD}" type="presParOf" srcId="{2807A32B-6DB6-4ED4-B823-D76E56C64E17}" destId="{04DE0164-A7B5-445F-8296-1548AB56BB6A}" srcOrd="3" destOrd="0" presId="urn:microsoft.com/office/officeart/2005/8/layout/lProcess2"/>
    <dgm:cxn modelId="{5A9B34FF-B5E4-4995-BA67-DD0760B816E4}" type="presParOf" srcId="{2807A32B-6DB6-4ED4-B823-D76E56C64E17}" destId="{BF6B029C-25FC-4826-AD0A-D9F5CD639CE5}" srcOrd="4" destOrd="0" presId="urn:microsoft.com/office/officeart/2005/8/layout/lProcess2"/>
    <dgm:cxn modelId="{C0A31087-794B-4512-BAD4-7D6D66CD70EB}" type="presParOf" srcId="{986A13A2-527D-4BE1-B848-EAB16585E1B7}" destId="{8540EC2B-CCC8-480F-A2D9-99F1D6667792}" srcOrd="3" destOrd="0" presId="urn:microsoft.com/office/officeart/2005/8/layout/lProcess2"/>
    <dgm:cxn modelId="{EEC7DFB6-8DB2-4658-8ADE-13AC7051039D}" type="presParOf" srcId="{986A13A2-527D-4BE1-B848-EAB16585E1B7}" destId="{8EFA3B42-6CC1-4AAD-9A01-DB9BEE9A8D8F}" srcOrd="4" destOrd="0" presId="urn:microsoft.com/office/officeart/2005/8/layout/lProcess2"/>
    <dgm:cxn modelId="{E8AF0725-4A1E-47D2-9538-4B47F2587085}" type="presParOf" srcId="{8EFA3B42-6CC1-4AAD-9A01-DB9BEE9A8D8F}" destId="{B3C321AF-C1CF-4945-A7B2-4CA79EAE1BC8}" srcOrd="0" destOrd="0" presId="urn:microsoft.com/office/officeart/2005/8/layout/lProcess2"/>
    <dgm:cxn modelId="{1F09D20B-59A4-4239-82B4-52418EA7CB24}" type="presParOf" srcId="{8EFA3B42-6CC1-4AAD-9A01-DB9BEE9A8D8F}" destId="{78341CE3-E31B-46BC-A91F-C290EFF1081E}" srcOrd="1" destOrd="0" presId="urn:microsoft.com/office/officeart/2005/8/layout/lProcess2"/>
    <dgm:cxn modelId="{3223F0A0-85D0-4E28-A253-0C5DCA279BCF}" type="presParOf" srcId="{8EFA3B42-6CC1-4AAD-9A01-DB9BEE9A8D8F}" destId="{74EE3772-12D7-4988-9DA1-B8F097C0973B}" srcOrd="2" destOrd="0" presId="urn:microsoft.com/office/officeart/2005/8/layout/lProcess2"/>
    <dgm:cxn modelId="{C6F67219-F8B1-4888-920C-6E23144C781F}" type="presParOf" srcId="{74EE3772-12D7-4988-9DA1-B8F097C0973B}" destId="{EC2301E8-66AC-42DD-9B03-6C967D854E4E}" srcOrd="0" destOrd="0" presId="urn:microsoft.com/office/officeart/2005/8/layout/lProcess2"/>
    <dgm:cxn modelId="{DFE7FD7C-4007-463F-A8FF-26AAFA7F0E1F}" type="presParOf" srcId="{EC2301E8-66AC-42DD-9B03-6C967D854E4E}" destId="{F3B29106-5771-4BC3-A71C-7486CC1ADEA8}" srcOrd="0" destOrd="0" presId="urn:microsoft.com/office/officeart/2005/8/layout/lProcess2"/>
    <dgm:cxn modelId="{F360756D-1927-4BC9-843F-7253A9A6EB22}" type="presParOf" srcId="{EC2301E8-66AC-42DD-9B03-6C967D854E4E}" destId="{3D422538-B027-42D8-966A-70E49E6EEF38}" srcOrd="1" destOrd="0" presId="urn:microsoft.com/office/officeart/2005/8/layout/lProcess2"/>
    <dgm:cxn modelId="{20B66D05-13CA-42FF-90EE-5667ECEB066E}" type="presParOf" srcId="{EC2301E8-66AC-42DD-9B03-6C967D854E4E}" destId="{318AA8FE-0EE0-48A5-A78F-4041E2D7E49A}" srcOrd="2" destOrd="0" presId="urn:microsoft.com/office/officeart/2005/8/layout/lProcess2"/>
    <dgm:cxn modelId="{037C0A1A-D4FE-46F6-AB04-D85CF7E21297}" type="presParOf" srcId="{EC2301E8-66AC-42DD-9B03-6C967D854E4E}" destId="{63CCA311-86D8-473E-8F00-8FDE8828AEBB}" srcOrd="3" destOrd="0" presId="urn:microsoft.com/office/officeart/2005/8/layout/lProcess2"/>
    <dgm:cxn modelId="{9D76B9B4-1FD0-4092-ADE2-C8BFF2FE3772}" type="presParOf" srcId="{EC2301E8-66AC-42DD-9B03-6C967D854E4E}" destId="{C6324F2B-8605-4F7D-8527-6FF3E2C80E1B}" srcOrd="4" destOrd="0" presId="urn:microsoft.com/office/officeart/2005/8/layout/lProcess2"/>
    <dgm:cxn modelId="{25327040-66A2-4074-AB57-A171EC8A9014}" type="presParOf" srcId="{986A13A2-527D-4BE1-B848-EAB16585E1B7}" destId="{FB4F76B6-9B78-4A14-824F-5646544F0585}" srcOrd="5" destOrd="0" presId="urn:microsoft.com/office/officeart/2005/8/layout/lProcess2"/>
    <dgm:cxn modelId="{00422AED-A9A7-4446-883D-CF4BD1D2439A}" type="presParOf" srcId="{986A13A2-527D-4BE1-B848-EAB16585E1B7}" destId="{C9C6A699-0CCF-4CBB-A581-0D03C1D74DC4}" srcOrd="6" destOrd="0" presId="urn:microsoft.com/office/officeart/2005/8/layout/lProcess2"/>
    <dgm:cxn modelId="{24DE84BB-CBAF-41DC-ADDC-4059CB2ACB5F}" type="presParOf" srcId="{C9C6A699-0CCF-4CBB-A581-0D03C1D74DC4}" destId="{D3709726-E50A-444C-9EB8-1FAEFF8127D1}" srcOrd="0" destOrd="0" presId="urn:microsoft.com/office/officeart/2005/8/layout/lProcess2"/>
    <dgm:cxn modelId="{CE4F9883-C8F2-4D8E-88C5-C96C1DE7CBA4}" type="presParOf" srcId="{C9C6A699-0CCF-4CBB-A581-0D03C1D74DC4}" destId="{72B30C03-43F0-429C-A908-5BD4FD3D47C1}" srcOrd="1" destOrd="0" presId="urn:microsoft.com/office/officeart/2005/8/layout/lProcess2"/>
    <dgm:cxn modelId="{1536F5B5-E571-4CC6-8E57-286136683408}" type="presParOf" srcId="{C9C6A699-0CCF-4CBB-A581-0D03C1D74DC4}" destId="{39BD7E86-5B38-4690-BA48-2A984D037A0D}" srcOrd="2" destOrd="0" presId="urn:microsoft.com/office/officeart/2005/8/layout/lProcess2"/>
    <dgm:cxn modelId="{7FDCDC65-7131-41CE-BDC6-CBC67AAE3854}" type="presParOf" srcId="{39BD7E86-5B38-4690-BA48-2A984D037A0D}" destId="{FCB68678-125E-4DAB-93CE-9C556DD0AEA3}" srcOrd="0" destOrd="0" presId="urn:microsoft.com/office/officeart/2005/8/layout/lProcess2"/>
    <dgm:cxn modelId="{08590B76-8BE3-458D-823A-6D253A8F43AF}" type="presParOf" srcId="{FCB68678-125E-4DAB-93CE-9C556DD0AEA3}" destId="{592FCE1E-4E10-4239-8FB5-DCF25534F5D0}" srcOrd="0" destOrd="0" presId="urn:microsoft.com/office/officeart/2005/8/layout/lProcess2"/>
    <dgm:cxn modelId="{70641248-11E0-405B-BE7C-FDEDA8ED4329}" type="presParOf" srcId="{FCB68678-125E-4DAB-93CE-9C556DD0AEA3}" destId="{5E8A92FE-D20F-4FFE-9647-2013BB78698F}" srcOrd="1" destOrd="0" presId="urn:microsoft.com/office/officeart/2005/8/layout/lProcess2"/>
    <dgm:cxn modelId="{72CEB5B9-0982-408D-A24F-32D83E1BD512}" type="presParOf" srcId="{FCB68678-125E-4DAB-93CE-9C556DD0AEA3}" destId="{14C3D83C-98B3-44C6-AF24-B4E91FC474B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0FD40-0E34-4EC5-BA7E-47DDE89FA3CC}">
      <dsp:nvSpPr>
        <dsp:cNvPr id="0" name=""/>
        <dsp:cNvSpPr/>
      </dsp:nvSpPr>
      <dsp:spPr>
        <a:xfrm>
          <a:off x="2020" y="0"/>
          <a:ext cx="1982948" cy="44799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/>
            <a:t>Terminology</a:t>
          </a:r>
        </a:p>
      </dsp:txBody>
      <dsp:txXfrm>
        <a:off x="2020" y="0"/>
        <a:ext cx="1982948" cy="1343977"/>
      </dsp:txXfrm>
    </dsp:sp>
    <dsp:sp modelId="{05BA5CAC-0227-41D8-9542-1045BA19F456}">
      <dsp:nvSpPr>
        <dsp:cNvPr id="0" name=""/>
        <dsp:cNvSpPr/>
      </dsp:nvSpPr>
      <dsp:spPr>
        <a:xfrm>
          <a:off x="200315" y="1344086"/>
          <a:ext cx="1586358" cy="6526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Code System</a:t>
          </a:r>
        </a:p>
      </dsp:txBody>
      <dsp:txXfrm>
        <a:off x="219430" y="1363201"/>
        <a:ext cx="1548128" cy="614399"/>
      </dsp:txXfrm>
    </dsp:sp>
    <dsp:sp modelId="{C14DFFE3-7ABC-4943-B65C-07DBE9CE6A9B}">
      <dsp:nvSpPr>
        <dsp:cNvPr id="0" name=""/>
        <dsp:cNvSpPr/>
      </dsp:nvSpPr>
      <dsp:spPr>
        <a:xfrm>
          <a:off x="200315" y="2097121"/>
          <a:ext cx="1586358" cy="6526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Value Set</a:t>
          </a:r>
        </a:p>
      </dsp:txBody>
      <dsp:txXfrm>
        <a:off x="219430" y="2116236"/>
        <a:ext cx="1548128" cy="614399"/>
      </dsp:txXfrm>
    </dsp:sp>
    <dsp:sp modelId="{0C6CA95C-1CAB-4D1E-AE39-4E1EBC933C4B}">
      <dsp:nvSpPr>
        <dsp:cNvPr id="0" name=""/>
        <dsp:cNvSpPr/>
      </dsp:nvSpPr>
      <dsp:spPr>
        <a:xfrm>
          <a:off x="200315" y="2850155"/>
          <a:ext cx="1586358" cy="6526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Naming System</a:t>
          </a:r>
        </a:p>
      </dsp:txBody>
      <dsp:txXfrm>
        <a:off x="219430" y="2869270"/>
        <a:ext cx="1548128" cy="614399"/>
      </dsp:txXfrm>
    </dsp:sp>
    <dsp:sp modelId="{A642917B-EE0E-4803-9DFD-3E963A90FB94}">
      <dsp:nvSpPr>
        <dsp:cNvPr id="0" name=""/>
        <dsp:cNvSpPr/>
      </dsp:nvSpPr>
      <dsp:spPr>
        <a:xfrm>
          <a:off x="200315" y="3603189"/>
          <a:ext cx="1586358" cy="6526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Concept Map</a:t>
          </a:r>
        </a:p>
      </dsp:txBody>
      <dsp:txXfrm>
        <a:off x="219430" y="3622304"/>
        <a:ext cx="1548128" cy="614399"/>
      </dsp:txXfrm>
    </dsp:sp>
    <dsp:sp modelId="{F886AB01-9912-4B39-9088-B099BADA9E31}">
      <dsp:nvSpPr>
        <dsp:cNvPr id="0" name=""/>
        <dsp:cNvSpPr/>
      </dsp:nvSpPr>
      <dsp:spPr>
        <a:xfrm>
          <a:off x="2133690" y="0"/>
          <a:ext cx="1982948" cy="44799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/>
            <a:t>Content</a:t>
          </a:r>
        </a:p>
      </dsp:txBody>
      <dsp:txXfrm>
        <a:off x="2133690" y="0"/>
        <a:ext cx="1982948" cy="1343977"/>
      </dsp:txXfrm>
    </dsp:sp>
    <dsp:sp modelId="{0913CE8D-7F8B-4212-B373-6C67AC50EA41}">
      <dsp:nvSpPr>
        <dsp:cNvPr id="0" name=""/>
        <dsp:cNvSpPr/>
      </dsp:nvSpPr>
      <dsp:spPr>
        <a:xfrm>
          <a:off x="2331985" y="1344360"/>
          <a:ext cx="1586358" cy="880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Structure Definition</a:t>
          </a:r>
        </a:p>
      </dsp:txBody>
      <dsp:txXfrm>
        <a:off x="2357763" y="1370138"/>
        <a:ext cx="1534802" cy="828569"/>
      </dsp:txXfrm>
    </dsp:sp>
    <dsp:sp modelId="{3F9FDA5D-FA66-4A85-A5D8-46732878E560}">
      <dsp:nvSpPr>
        <dsp:cNvPr id="0" name=""/>
        <dsp:cNvSpPr/>
      </dsp:nvSpPr>
      <dsp:spPr>
        <a:xfrm>
          <a:off x="2331985" y="2359890"/>
          <a:ext cx="1586358" cy="880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Data Element</a:t>
          </a:r>
        </a:p>
      </dsp:txBody>
      <dsp:txXfrm>
        <a:off x="2357763" y="2385668"/>
        <a:ext cx="1534802" cy="828569"/>
      </dsp:txXfrm>
    </dsp:sp>
    <dsp:sp modelId="{BF6B029C-25FC-4826-AD0A-D9F5CD639CE5}">
      <dsp:nvSpPr>
        <dsp:cNvPr id="0" name=""/>
        <dsp:cNvSpPr/>
      </dsp:nvSpPr>
      <dsp:spPr>
        <a:xfrm>
          <a:off x="2331985" y="3375420"/>
          <a:ext cx="1586358" cy="880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Structure Map</a:t>
          </a:r>
        </a:p>
      </dsp:txBody>
      <dsp:txXfrm>
        <a:off x="2357763" y="3401198"/>
        <a:ext cx="1534802" cy="828569"/>
      </dsp:txXfrm>
    </dsp:sp>
    <dsp:sp modelId="{B3C321AF-C1CF-4945-A7B2-4CA79EAE1BC8}">
      <dsp:nvSpPr>
        <dsp:cNvPr id="0" name=""/>
        <dsp:cNvSpPr/>
      </dsp:nvSpPr>
      <dsp:spPr>
        <a:xfrm>
          <a:off x="4265360" y="0"/>
          <a:ext cx="1982948" cy="44799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/>
            <a:t>Behavior</a:t>
          </a:r>
        </a:p>
      </dsp:txBody>
      <dsp:txXfrm>
        <a:off x="4265360" y="0"/>
        <a:ext cx="1982948" cy="1343977"/>
      </dsp:txXfrm>
    </dsp:sp>
    <dsp:sp modelId="{F3B29106-5771-4BC3-A71C-7486CC1ADEA8}">
      <dsp:nvSpPr>
        <dsp:cNvPr id="0" name=""/>
        <dsp:cNvSpPr/>
      </dsp:nvSpPr>
      <dsp:spPr>
        <a:xfrm>
          <a:off x="4463655" y="1344360"/>
          <a:ext cx="1586358" cy="880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Conformance</a:t>
          </a:r>
        </a:p>
      </dsp:txBody>
      <dsp:txXfrm>
        <a:off x="4489433" y="1370138"/>
        <a:ext cx="1534802" cy="828569"/>
      </dsp:txXfrm>
    </dsp:sp>
    <dsp:sp modelId="{318AA8FE-0EE0-48A5-A78F-4041E2D7E49A}">
      <dsp:nvSpPr>
        <dsp:cNvPr id="0" name=""/>
        <dsp:cNvSpPr/>
      </dsp:nvSpPr>
      <dsp:spPr>
        <a:xfrm>
          <a:off x="4463655" y="2359890"/>
          <a:ext cx="1586358" cy="880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Operation Definition</a:t>
          </a:r>
        </a:p>
      </dsp:txBody>
      <dsp:txXfrm>
        <a:off x="4489433" y="2385668"/>
        <a:ext cx="1534802" cy="828569"/>
      </dsp:txXfrm>
    </dsp:sp>
    <dsp:sp modelId="{C6324F2B-8605-4F7D-8527-6FF3E2C80E1B}">
      <dsp:nvSpPr>
        <dsp:cNvPr id="0" name=""/>
        <dsp:cNvSpPr/>
      </dsp:nvSpPr>
      <dsp:spPr>
        <a:xfrm>
          <a:off x="4463655" y="3375420"/>
          <a:ext cx="1586358" cy="880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Search Parameter</a:t>
          </a:r>
        </a:p>
      </dsp:txBody>
      <dsp:txXfrm>
        <a:off x="4489433" y="3401198"/>
        <a:ext cx="1534802" cy="828569"/>
      </dsp:txXfrm>
    </dsp:sp>
    <dsp:sp modelId="{D3709726-E50A-444C-9EB8-1FAEFF8127D1}">
      <dsp:nvSpPr>
        <dsp:cNvPr id="0" name=""/>
        <dsp:cNvSpPr/>
      </dsp:nvSpPr>
      <dsp:spPr>
        <a:xfrm>
          <a:off x="6397030" y="0"/>
          <a:ext cx="1982948" cy="44799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/>
            <a:t>Misc.</a:t>
          </a:r>
        </a:p>
      </dsp:txBody>
      <dsp:txXfrm>
        <a:off x="6397030" y="0"/>
        <a:ext cx="1982948" cy="1343977"/>
      </dsp:txXfrm>
    </dsp:sp>
    <dsp:sp modelId="{592FCE1E-4E10-4239-8FB5-DCF25534F5D0}">
      <dsp:nvSpPr>
        <dsp:cNvPr id="0" name=""/>
        <dsp:cNvSpPr/>
      </dsp:nvSpPr>
      <dsp:spPr>
        <a:xfrm>
          <a:off x="6595325" y="1345289"/>
          <a:ext cx="1586358" cy="1350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Implementation Guide</a:t>
          </a:r>
        </a:p>
      </dsp:txBody>
      <dsp:txXfrm>
        <a:off x="6634887" y="1384851"/>
        <a:ext cx="1507234" cy="1271634"/>
      </dsp:txXfrm>
    </dsp:sp>
    <dsp:sp modelId="{14C3D83C-98B3-44C6-AF24-B4E91FC474BE}">
      <dsp:nvSpPr>
        <dsp:cNvPr id="0" name=""/>
        <dsp:cNvSpPr/>
      </dsp:nvSpPr>
      <dsp:spPr>
        <a:xfrm>
          <a:off x="6595325" y="2903857"/>
          <a:ext cx="1586358" cy="1350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Test Script</a:t>
          </a:r>
        </a:p>
      </dsp:txBody>
      <dsp:txXfrm>
        <a:off x="6634887" y="2943419"/>
        <a:ext cx="1507234" cy="1271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176D7-7D81-41E3-895C-BD0B7909A323}" type="datetimeFigureOut">
              <a:rPr lang="nl-NL" smtClean="0"/>
              <a:pPr/>
              <a:t>26-4-2016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5D2A8-D68B-4443-A2F2-AA70D5B26A2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5970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26/04/2016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8775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615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cautious about relying on declared profiles – not all systems will declare, not all declarations will be right.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41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 defTabSz="914281">
              <a:buFontTx/>
              <a:buChar char="-"/>
              <a:defRPr/>
            </a:pPr>
            <a:r>
              <a:rPr lang="nl-NL" dirty="0"/>
              <a:t>“Drive-</a:t>
            </a:r>
            <a:r>
              <a:rPr lang="nl-NL" dirty="0" err="1"/>
              <a:t>by</a:t>
            </a:r>
            <a:r>
              <a:rPr lang="nl-NL" dirty="0"/>
              <a:t>” or “bottom-up” </a:t>
            </a:r>
            <a:r>
              <a:rPr lang="nl-NL" dirty="0" err="1"/>
              <a:t>operability</a:t>
            </a:r>
            <a:r>
              <a:rPr lang="nl-NL" dirty="0"/>
              <a:t>: </a:t>
            </a:r>
            <a:r>
              <a:rPr lang="nl-NL" baseline="0" dirty="0"/>
              <a:t>“</a:t>
            </a:r>
            <a:r>
              <a:rPr lang="nl-NL" baseline="0" dirty="0" err="1"/>
              <a:t>Communicate</a:t>
            </a:r>
            <a:r>
              <a:rPr lang="nl-NL" baseline="0" dirty="0"/>
              <a:t> first, </a:t>
            </a:r>
            <a:r>
              <a:rPr lang="nl-NL" baseline="0" dirty="0" err="1"/>
              <a:t>standardize</a:t>
            </a:r>
            <a:r>
              <a:rPr lang="nl-NL" baseline="0" dirty="0"/>
              <a:t> later”</a:t>
            </a:r>
            <a:endParaRPr lang="nl-NL" dirty="0"/>
          </a:p>
          <a:p>
            <a:pPr marL="171428" indent="-171428">
              <a:buFontTx/>
              <a:buChar char="-"/>
            </a:pPr>
            <a:r>
              <a:rPr lang="nl-NL" dirty="0"/>
              <a:t>First, business partners. </a:t>
            </a:r>
            <a:r>
              <a:rPr lang="nl-NL" dirty="0" err="1"/>
              <a:t>Then</a:t>
            </a:r>
            <a:r>
              <a:rPr lang="nl-NL" dirty="0"/>
              <a:t>, </a:t>
            </a:r>
            <a:r>
              <a:rPr lang="nl-NL" dirty="0" err="1"/>
              <a:t>collaborations</a:t>
            </a:r>
            <a:r>
              <a:rPr lang="nl-NL" dirty="0"/>
              <a:t>, </a:t>
            </a:r>
            <a:r>
              <a:rPr lang="nl-NL" dirty="0" err="1"/>
              <a:t>communities</a:t>
            </a:r>
            <a:r>
              <a:rPr lang="nl-NL" dirty="0"/>
              <a:t>. </a:t>
            </a:r>
            <a:r>
              <a:rPr lang="nl-NL" dirty="0" err="1"/>
              <a:t>Maybe</a:t>
            </a:r>
            <a:r>
              <a:rPr lang="nl-NL" dirty="0"/>
              <a:t>, </a:t>
            </a:r>
            <a:r>
              <a:rPr lang="nl-NL" dirty="0" err="1"/>
              <a:t>finally</a:t>
            </a:r>
            <a:r>
              <a:rPr lang="nl-NL" dirty="0"/>
              <a:t>,</a:t>
            </a:r>
            <a:r>
              <a:rPr lang="nl-NL" baseline="0" dirty="0"/>
              <a:t> </a:t>
            </a:r>
            <a:r>
              <a:rPr lang="nl-NL" baseline="0" dirty="0" err="1"/>
              <a:t>nation-wide</a:t>
            </a:r>
            <a:endParaRPr lang="nl-NL" baseline="0" dirty="0"/>
          </a:p>
          <a:p>
            <a:pPr marL="171428" indent="-171428">
              <a:buFontTx/>
              <a:buChar char="-"/>
            </a:pPr>
            <a:r>
              <a:rPr lang="nl-NL" baseline="0" dirty="0"/>
              <a:t>It’s a </a:t>
            </a:r>
            <a:r>
              <a:rPr lang="nl-NL" baseline="0" dirty="0" err="1"/>
              <a:t>natural</a:t>
            </a:r>
            <a:r>
              <a:rPr lang="nl-NL" baseline="0" dirty="0"/>
              <a:t> </a:t>
            </a:r>
            <a:r>
              <a:rPr lang="nl-NL" baseline="0" dirty="0" err="1"/>
              <a:t>process</a:t>
            </a:r>
            <a:r>
              <a:rPr lang="nl-NL" baseline="0" dirty="0"/>
              <a:t> </a:t>
            </a:r>
            <a:r>
              <a:rPr lang="nl-NL" baseline="0" dirty="0" err="1"/>
              <a:t>that</a:t>
            </a:r>
            <a:r>
              <a:rPr lang="nl-NL" baseline="0" dirty="0"/>
              <a:t> </a:t>
            </a:r>
            <a:r>
              <a:rPr lang="nl-NL" baseline="0" dirty="0" err="1"/>
              <a:t>people</a:t>
            </a:r>
            <a:r>
              <a:rPr lang="nl-NL" baseline="0" dirty="0"/>
              <a:t> </a:t>
            </a:r>
            <a:r>
              <a:rPr lang="nl-NL" baseline="0" dirty="0" err="1"/>
              <a:t>will</a:t>
            </a:r>
            <a:r>
              <a:rPr lang="nl-NL" baseline="0" dirty="0"/>
              <a:t> want </a:t>
            </a:r>
            <a:r>
              <a:rPr lang="nl-NL" baseline="0" dirty="0" err="1"/>
              <a:t>to</a:t>
            </a:r>
            <a:r>
              <a:rPr lang="nl-NL" baseline="0" dirty="0"/>
              <a:t> make </a:t>
            </a:r>
            <a:r>
              <a:rPr lang="nl-NL" baseline="0" dirty="0" err="1"/>
              <a:t>it</a:t>
            </a:r>
            <a:r>
              <a:rPr lang="nl-NL" baseline="0" dirty="0"/>
              <a:t> </a:t>
            </a:r>
            <a:r>
              <a:rPr lang="nl-NL" baseline="0" dirty="0" err="1"/>
              <a:t>work</a:t>
            </a:r>
            <a:r>
              <a:rPr lang="nl-NL" baseline="0" dirty="0"/>
              <a:t> first, </a:t>
            </a:r>
            <a:r>
              <a:rPr lang="nl-NL" baseline="0" dirty="0" err="1"/>
              <a:t>then</a:t>
            </a:r>
            <a:r>
              <a:rPr lang="nl-NL" baseline="0" dirty="0"/>
              <a:t> </a:t>
            </a:r>
            <a:r>
              <a:rPr lang="nl-NL" baseline="0" dirty="0" err="1"/>
              <a:t>only</a:t>
            </a:r>
            <a:r>
              <a:rPr lang="nl-NL" baseline="0" dirty="0"/>
              <a:t> </a:t>
            </a:r>
            <a:r>
              <a:rPr lang="nl-NL" baseline="0" dirty="0" err="1"/>
              <a:t>coordinate</a:t>
            </a:r>
            <a:r>
              <a:rPr lang="nl-NL" baseline="0" dirty="0"/>
              <a:t> </a:t>
            </a:r>
            <a:r>
              <a:rPr lang="nl-NL" baseline="0" dirty="0" err="1"/>
              <a:t>what</a:t>
            </a:r>
            <a:r>
              <a:rPr lang="nl-NL" baseline="0" dirty="0"/>
              <a:t> </a:t>
            </a:r>
            <a:r>
              <a:rPr lang="nl-NL" baseline="0" dirty="0" err="1"/>
              <a:t>they</a:t>
            </a:r>
            <a:r>
              <a:rPr lang="nl-NL" baseline="0" dirty="0"/>
              <a:t> </a:t>
            </a:r>
            <a:r>
              <a:rPr lang="nl-NL" baseline="0" dirty="0" err="1"/>
              <a:t>really</a:t>
            </a:r>
            <a:r>
              <a:rPr lang="nl-NL" baseline="0" dirty="0"/>
              <a:t> </a:t>
            </a:r>
            <a:r>
              <a:rPr lang="nl-NL" baseline="0" dirty="0" err="1"/>
              <a:t>need</a:t>
            </a:r>
            <a:r>
              <a:rPr lang="nl-NL" baseline="0" dirty="0"/>
              <a:t> </a:t>
            </a:r>
            <a:r>
              <a:rPr lang="nl-NL" baseline="0" dirty="0" err="1"/>
              <a:t>to</a:t>
            </a:r>
            <a:r>
              <a:rPr lang="nl-NL" baseline="0" dirty="0"/>
              <a:t>, </a:t>
            </a:r>
            <a:r>
              <a:rPr lang="nl-NL" baseline="0" dirty="0" err="1"/>
              <a:t>and</a:t>
            </a:r>
            <a:r>
              <a:rPr lang="nl-NL" baseline="0" dirty="0"/>
              <a:t> </a:t>
            </a:r>
            <a:r>
              <a:rPr lang="nl-NL" baseline="0" dirty="0" err="1"/>
              <a:t>then</a:t>
            </a:r>
            <a:r>
              <a:rPr lang="nl-NL" baseline="0" dirty="0"/>
              <a:t> </a:t>
            </a:r>
            <a:r>
              <a:rPr lang="nl-NL" baseline="0" dirty="0" err="1"/>
              <a:t>realize</a:t>
            </a:r>
            <a:r>
              <a:rPr lang="nl-NL" baseline="0" dirty="0"/>
              <a:t> </a:t>
            </a:r>
            <a:r>
              <a:rPr lang="nl-NL" baseline="0" dirty="0" err="1"/>
              <a:t>they</a:t>
            </a:r>
            <a:r>
              <a:rPr lang="nl-NL" baseline="0" dirty="0"/>
              <a:t> </a:t>
            </a:r>
            <a:r>
              <a:rPr lang="nl-NL" baseline="0" dirty="0" err="1"/>
              <a:t>can</a:t>
            </a:r>
            <a:r>
              <a:rPr lang="nl-NL" baseline="0" dirty="0"/>
              <a:t> </a:t>
            </a:r>
            <a:r>
              <a:rPr lang="nl-NL" baseline="0" dirty="0" err="1"/>
              <a:t>broaden</a:t>
            </a:r>
            <a:r>
              <a:rPr lang="nl-NL" baseline="0" dirty="0"/>
              <a:t> </a:t>
            </a:r>
            <a:r>
              <a:rPr lang="nl-NL" baseline="0" dirty="0" err="1"/>
              <a:t>their</a:t>
            </a:r>
            <a:r>
              <a:rPr lang="nl-NL" baseline="0" dirty="0"/>
              <a:t> approach </a:t>
            </a:r>
            <a:r>
              <a:rPr lang="nl-NL" baseline="0" dirty="0" err="1"/>
              <a:t>to</a:t>
            </a:r>
            <a:r>
              <a:rPr lang="nl-NL" baseline="0" dirty="0"/>
              <a:t> a community.</a:t>
            </a:r>
          </a:p>
          <a:p>
            <a:pPr marL="171428" indent="-171428">
              <a:buFontTx/>
              <a:buChar char="-"/>
            </a:pPr>
            <a:r>
              <a:rPr lang="nl-NL" baseline="0" dirty="0"/>
              <a:t>“Support”, of course top-down </a:t>
            </a:r>
            <a:r>
              <a:rPr lang="nl-NL" baseline="0" dirty="0" err="1"/>
              <a:t>should</a:t>
            </a:r>
            <a:r>
              <a:rPr lang="nl-NL" baseline="0" dirty="0"/>
              <a:t> </a:t>
            </a:r>
            <a:r>
              <a:rPr lang="nl-NL" baseline="0" dirty="0" err="1"/>
              <a:t>still</a:t>
            </a:r>
            <a:r>
              <a:rPr lang="nl-NL" baseline="0" dirty="0"/>
              <a:t> </a:t>
            </a:r>
            <a:r>
              <a:rPr lang="nl-NL" baseline="0" dirty="0" err="1"/>
              <a:t>be</a:t>
            </a:r>
            <a:r>
              <a:rPr lang="nl-NL" baseline="0" dirty="0"/>
              <a:t> </a:t>
            </a:r>
            <a:r>
              <a:rPr lang="nl-NL" baseline="0" dirty="0" err="1"/>
              <a:t>possible</a:t>
            </a:r>
            <a:r>
              <a:rPr lang="nl-NL" baseline="0" dirty="0"/>
              <a:t>! </a:t>
            </a:r>
            <a:r>
              <a:rPr lang="nl-NL" baseline="0" dirty="0" err="1"/>
              <a:t>Maybe</a:t>
            </a:r>
            <a:r>
              <a:rPr lang="nl-NL" baseline="0" dirty="0"/>
              <a:t> even a combi in the long-term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>
                <a:solidFill>
                  <a:prstClr val="black"/>
                </a:solidFill>
              </a:rPr>
              <a:t>25-6-2010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44DE-39AC-45D5-92A8-262EC95D3BAB}" type="slidenum">
              <a:rPr lang="nl-NL" smtClean="0">
                <a:solidFill>
                  <a:prstClr val="black"/>
                </a:solidFill>
              </a:rPr>
              <a:pPr/>
              <a:t>9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16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Note:</a:t>
            </a:r>
            <a:r>
              <a:rPr lang="en-US" baseline="0" dirty="0"/>
              <a:t> the spec *never* sets this to true, since it’s context dependent.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6329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Extensions can show up anywhere</a:t>
            </a:r>
            <a:r>
              <a:rPr lang="en-US" baseline="0" dirty="0"/>
              <a:t> – inside a Boolean, string, human assignment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4333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7800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584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profile, they can interoperate ‘ok’.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>
                <a:solidFill>
                  <a:prstClr val="black"/>
                </a:solidFill>
              </a:rPr>
              <a:pPr/>
              <a:t>33</a:t>
            </a:fld>
            <a:endParaRPr lang="en-C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79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Conformance registry could be used for discovery of participants in a regional exchange, means of advertising</a:t>
            </a:r>
            <a:r>
              <a:rPr lang="en-US" baseline="0" dirty="0"/>
              <a:t> system capability, etc.</a:t>
            </a:r>
          </a:p>
          <a:p>
            <a:endParaRPr lang="en-US" baseline="0" dirty="0"/>
          </a:p>
          <a:p>
            <a:r>
              <a:rPr lang="en-US" baseline="0" dirty="0"/>
              <a:t>No tools yet for authoring – volunteers?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4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/>
              <a:t>       © 2016 HL7 ® International.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 &amp; Health 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/>
              <a:t>© 2016 HL7 ® International.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 &amp; Health Level Seven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4-05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Authoring</a:t>
            </a:r>
            <a:br>
              <a:rPr lang="en-US" noProof="0" dirty="0"/>
            </a:br>
            <a:r>
              <a:rPr lang="en-US" noProof="0" dirty="0"/>
              <a:t>Profiles</a:t>
            </a:r>
            <a:br>
              <a:rPr lang="en-US" noProof="0" dirty="0"/>
            </a:br>
            <a:r>
              <a:rPr lang="en-US" sz="2400" noProof="0" dirty="0"/>
              <a:t>(Abbreviated for FHIR North)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Lloyd McKenzie</a:t>
            </a:r>
          </a:p>
          <a:p>
            <a:r>
              <a:rPr lang="en-US" noProof="0" dirty="0"/>
              <a:t>Apr. 27,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005" t="56251" r="25402" b="30208"/>
          <a:stretch/>
        </p:blipFill>
        <p:spPr>
          <a:xfrm>
            <a:off x="358080" y="5157192"/>
            <a:ext cx="85344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84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539553" y="1772816"/>
            <a:ext cx="5544615" cy="31683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profile?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55576" y="1988840"/>
            <a:ext cx="2304256" cy="2520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Metadata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Identifier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Name, Version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Publisher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Description,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Code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Status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Date (of publication)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19872" y="2653271"/>
            <a:ext cx="2376264" cy="1188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 and 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Datatype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Constraints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19872" y="3987062"/>
            <a:ext cx="2376264" cy="522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497617" y="1789175"/>
            <a:ext cx="2304256" cy="8640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Conformance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444208" y="2816932"/>
            <a:ext cx="2304256" cy="8640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 </a:t>
            </a: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(via Tag)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331368" y="5255020"/>
            <a:ext cx="2448272" cy="8640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ValueSet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83768" y="5504407"/>
            <a:ext cx="2448272" cy="8640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ValueSet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736031" y="2450167"/>
            <a:ext cx="783357" cy="26547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  <a:endCxn id="7" idx="3"/>
          </p:cNvCxnSpPr>
          <p:nvPr/>
        </p:nvCxnSpPr>
        <p:spPr bwMode="auto">
          <a:xfrm flipH="1" flipV="1">
            <a:off x="5796136" y="3247337"/>
            <a:ext cx="648072" cy="164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>
            <a:off x="4067944" y="4509120"/>
            <a:ext cx="0" cy="96059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H="1">
            <a:off x="2843808" y="3841403"/>
            <a:ext cx="576064" cy="141361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6444208" y="3861048"/>
            <a:ext cx="2304256" cy="8640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Extension in Resource instance</a:t>
            </a:r>
          </a:p>
        </p:txBody>
      </p:sp>
      <p:cxnSp>
        <p:nvCxnSpPr>
          <p:cNvPr id="31" name="Straight Arrow Connector 30"/>
          <p:cNvCxnSpPr>
            <a:stCxn id="30" idx="1"/>
            <a:endCxn id="8" idx="3"/>
          </p:cNvCxnSpPr>
          <p:nvPr/>
        </p:nvCxnSpPr>
        <p:spPr bwMode="auto">
          <a:xfrm flipH="1" flipV="1">
            <a:off x="5796136" y="4248091"/>
            <a:ext cx="648072" cy="4500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3408986" y="1988840"/>
            <a:ext cx="2376264" cy="522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Search Parameter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9" name="Straight Arrow Connector 28"/>
          <p:cNvCxnSpPr>
            <a:stCxn id="11" idx="1"/>
            <a:endCxn id="18" idx="3"/>
          </p:cNvCxnSpPr>
          <p:nvPr/>
        </p:nvCxnSpPr>
        <p:spPr bwMode="auto">
          <a:xfrm flipH="1">
            <a:off x="5785250" y="2221223"/>
            <a:ext cx="712367" cy="2864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0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30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/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profile with just extensions</a:t>
            </a:r>
          </a:p>
          <a:p>
            <a:r>
              <a:rPr lang="en-US" dirty="0"/>
              <a:t>Make a profile with just 1 resource + extensions on that resource</a:t>
            </a:r>
          </a:p>
          <a:p>
            <a:r>
              <a:rPr lang="en-US" dirty="0"/>
              <a:t>Make a profile that includes all constraints on resources and data types in a message or document</a:t>
            </a:r>
          </a:p>
          <a:p>
            <a:r>
              <a:rPr lang="en-US" dirty="0"/>
              <a:t>Make a profile with all (say national) resources + extensions.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023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Conformance Resources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81000" y="1828800"/>
          <a:ext cx="8382000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416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 v3 CDA…”text-based”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" b="17778"/>
          <a:stretch/>
        </p:blipFill>
        <p:spPr bwMode="auto">
          <a:xfrm>
            <a:off x="467544" y="2216425"/>
            <a:ext cx="5508649" cy="4236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3" y="1138035"/>
            <a:ext cx="6096000" cy="329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508" y="1124744"/>
            <a:ext cx="5383492" cy="3714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43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Conformance Resources are </a:t>
            </a:r>
            <a:r>
              <a:rPr lang="en-US" b="1" noProof="0" dirty="0"/>
              <a:t>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363" y="1628800"/>
            <a:ext cx="5534797" cy="3429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4996333"/>
            <a:ext cx="74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Fully computable (with Narrative </a:t>
            </a:r>
            <a:r>
              <a:rPr lang="en-US" sz="2000" dirty="0">
                <a:sym typeface="Wingdings" panose="05000000000000000000" pitchFamily="2" charset="2"/>
              </a:rPr>
              <a:t>)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Create/Update/Query/Publish/Subscribe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Include in documents &amp;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 extensions</a:t>
            </a:r>
          </a:p>
        </p:txBody>
      </p:sp>
    </p:spTree>
    <p:extLst>
      <p:ext uri="{BB962C8B-B14F-4D97-AF65-F5344CB8AC3E}">
        <p14:creationId xmlns:p14="http://schemas.microsoft.com/office/powerpoint/2010/main" val="238421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05"/>
          <a:stretch/>
        </p:blipFill>
        <p:spPr>
          <a:xfrm>
            <a:off x="517334" y="2235861"/>
            <a:ext cx="7166181" cy="407345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395536" y="1556793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For implementer convenience, the specification itself publishes its base definitions using these same resources!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Used in the core spec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39320"/>
          <a:stretch/>
        </p:blipFill>
        <p:spPr>
          <a:xfrm>
            <a:off x="760913" y="2617586"/>
            <a:ext cx="6187351" cy="424041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91"/>
          <a:stretch/>
        </p:blipFill>
        <p:spPr>
          <a:xfrm>
            <a:off x="956624" y="2985693"/>
            <a:ext cx="6351680" cy="353965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917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Accommodate those elements not supported by 80% of systems</a:t>
            </a:r>
          </a:p>
          <a:p>
            <a:r>
              <a:rPr lang="en-US" dirty="0"/>
              <a:t>Note - You’re not extending a resource per se, but you specify </a:t>
            </a:r>
            <a:r>
              <a:rPr lang="en-US" i="1" dirty="0"/>
              <a:t>where an extension may occur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specific element within a resource (even root)</a:t>
            </a:r>
          </a:p>
          <a:p>
            <a:pPr lvl="1"/>
            <a:r>
              <a:rPr lang="en-US" dirty="0"/>
              <a:t>A specific element within a data type</a:t>
            </a:r>
          </a:p>
          <a:p>
            <a:pPr lvl="1"/>
            <a:r>
              <a:rPr lang="en-US" dirty="0"/>
              <a:t>All elements referencing a data type</a:t>
            </a:r>
          </a:p>
          <a:p>
            <a:pPr lvl="1"/>
            <a:r>
              <a:rPr lang="en-US" dirty="0"/>
              <a:t>All elements mapping to a specific mapping target</a:t>
            </a:r>
          </a:p>
          <a:p>
            <a:pPr lvl="1"/>
            <a:r>
              <a:rPr lang="en-US" dirty="0"/>
              <a:t>An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3648" y="6525344"/>
            <a:ext cx="457200" cy="256456"/>
          </a:xfrm>
          <a:prstGeom prst="rect">
            <a:avLst/>
          </a:prstGeom>
        </p:spPr>
        <p:txBody>
          <a:bodyPr/>
          <a:lstStyle/>
          <a:p>
            <a:fld id="{990B41CA-569D-40E7-8E58-026C0338B2C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715000" y="6525344"/>
            <a:ext cx="2895600" cy="2564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3581400" y="6525344"/>
            <a:ext cx="2133600" cy="256456"/>
          </a:xfrm>
          <a:prstGeom prst="rect">
            <a:avLst/>
          </a:prstGeom>
        </p:spPr>
        <p:txBody>
          <a:bodyPr/>
          <a:lstStyle/>
          <a:p>
            <a:fld id="{8FCA521A-5C8A-4933-9234-1A0DD0C7D7AC}" type="datetime1">
              <a:rPr lang="en-US" smtClean="0"/>
              <a:pPr/>
              <a:t>4/26/2016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47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302631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6516216" y="2564904"/>
            <a:ext cx="576064" cy="43204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09139" y="1988840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multiple</a:t>
            </a:r>
          </a:p>
          <a:p>
            <a:r>
              <a:rPr lang="en-US" dirty="0"/>
              <a:t>contexts!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827584" y="2132856"/>
            <a:ext cx="3096344" cy="1615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328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support?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Authors: SHALL be capable of providing a value for the element and resource</a:t>
            </a:r>
          </a:p>
          <a:p>
            <a:r>
              <a:rPr lang="en-US" dirty="0"/>
              <a:t>Consumers: SHALL be capable of extracting and doing </a:t>
            </a:r>
            <a:r>
              <a:rPr lang="en-US" u="sng" dirty="0"/>
              <a:t>something useful</a:t>
            </a:r>
            <a:r>
              <a:rPr lang="en-US" dirty="0"/>
              <a:t> with the data element. </a:t>
            </a:r>
          </a:p>
          <a:p>
            <a:endParaRPr lang="en-US" dirty="0"/>
          </a:p>
          <a:p>
            <a:r>
              <a:rPr lang="en-US" dirty="0"/>
              <a:t>"Something useful" is context dependent. The Profile SHALL describe what it means for applications to “support” the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765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276872"/>
            <a:ext cx="781208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a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794694" y="2103239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/>
              <a:t>Key</a:t>
            </a:r>
            <a:r>
              <a:rPr lang="nl-NL" dirty="0"/>
              <a:t> = </a:t>
            </a:r>
            <a:r>
              <a:rPr lang="nl-NL" dirty="0" err="1"/>
              <a:t>location</a:t>
            </a:r>
            <a:r>
              <a:rPr lang="nl-NL" dirty="0"/>
              <a:t> of </a:t>
            </a:r>
            <a:r>
              <a:rPr lang="nl-NL" dirty="0" err="1"/>
              <a:t>formal</a:t>
            </a:r>
            <a:r>
              <a:rPr lang="nl-NL" dirty="0"/>
              <a:t> </a:t>
            </a:r>
            <a:r>
              <a:rPr lang="nl-NL" dirty="0" err="1"/>
              <a:t>definition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4362360" y="4911551"/>
            <a:ext cx="4111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Value</a:t>
            </a:r>
            <a:r>
              <a:rPr lang="nl-NL" dirty="0"/>
              <a:t> =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according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definition</a:t>
            </a:r>
            <a:endParaRPr lang="nl-NL" dirty="0"/>
          </a:p>
        </p:txBody>
      </p:sp>
      <p:sp>
        <p:nvSpPr>
          <p:cNvPr id="14" name="Rounded Rectangle 13"/>
          <p:cNvSpPr/>
          <p:nvPr/>
        </p:nvSpPr>
        <p:spPr>
          <a:xfrm>
            <a:off x="921014" y="3140968"/>
            <a:ext cx="7825073" cy="108012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6084168" y="2636912"/>
            <a:ext cx="72008" cy="93610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4355976" y="4005064"/>
            <a:ext cx="1656184" cy="100811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6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/>
              <a:t>Can be downloaded here:</a:t>
            </a:r>
          </a:p>
          <a:p>
            <a:pPr lvl="1"/>
            <a:r>
              <a:rPr lang="en-US" sz="2400" noProof="0" dirty="0">
                <a:hlinkClick r:id="rId2"/>
              </a:rPr>
              <a:t>http://gforge.hl7.org/svn/fhir/trunk/presentations/2016-04%20FHIR%20North/Authoring Profiles%20-%20short.pptx</a:t>
            </a:r>
            <a:endParaRPr lang="en-US" sz="2400" noProof="0" dirty="0"/>
          </a:p>
          <a:p>
            <a:pPr lvl="2"/>
            <a:r>
              <a:rPr lang="en-US" sz="2000" noProof="0" dirty="0"/>
              <a:t>Use “anonymous” and email address to logon</a:t>
            </a:r>
          </a:p>
          <a:p>
            <a:pPr lvl="0"/>
            <a:r>
              <a:rPr lang="en-US" sz="2800" noProof="0" dirty="0"/>
              <a:t>Is licensed for use under the Creative Commons, specifically:</a:t>
            </a:r>
          </a:p>
          <a:p>
            <a:pPr lvl="1"/>
            <a:r>
              <a:rPr lang="en-US" sz="2400" u="sng" noProof="0" dirty="0">
                <a:hlinkClick r:id="rId3"/>
              </a:rPr>
              <a:t>Creative Commons Attribution 3.0 </a:t>
            </a:r>
            <a:r>
              <a:rPr lang="en-US" sz="2400" u="sng" noProof="0" dirty="0" err="1">
                <a:hlinkClick r:id="rId3"/>
              </a:rPr>
              <a:t>Unported</a:t>
            </a:r>
            <a:r>
              <a:rPr lang="en-US" sz="2400" u="sng" noProof="0" dirty="0">
                <a:hlinkClick r:id="rId3"/>
              </a:rPr>
              <a:t> License</a:t>
            </a:r>
            <a:endParaRPr lang="en-US" sz="2400" u="sng" noProof="0" dirty="0"/>
          </a:p>
          <a:p>
            <a:pPr lvl="1"/>
            <a:r>
              <a:rPr lang="en-US" sz="2400" noProof="0" dirty="0"/>
              <a:t>(Do with it as you wish, so long as you give credit)</a:t>
            </a:r>
          </a:p>
          <a:p>
            <a:pPr lvl="1"/>
            <a:r>
              <a:rPr lang="en-US" sz="2400" noProof="0"/>
              <a:t>So thanks to Ewout Kramer who produced most of</a:t>
            </a:r>
            <a:br>
              <a:rPr lang="en-US" sz="2400" noProof="0"/>
            </a:br>
            <a:r>
              <a:rPr lang="en-US" sz="2400" noProof="0"/>
              <a:t>these slides!</a:t>
            </a:r>
            <a:endParaRPr lang="en-US" sz="2400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301208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75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an extension?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0451"/>
            <a:ext cx="8379473" cy="317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30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Profiles contain “Structures”: a set of constraints on (nested) elements of a Resource or Datatype</a:t>
            </a:r>
          </a:p>
          <a:p>
            <a:r>
              <a:rPr lang="en-US" dirty="0"/>
              <a:t>You give each structure a “name”, so you can refer to it (e.g. from a Profile Tag)</a:t>
            </a:r>
          </a:p>
          <a:p>
            <a:r>
              <a:rPr lang="en-US" dirty="0"/>
              <a:t>You can make structures “internal”: local to the package for purpose of reuse</a:t>
            </a:r>
          </a:p>
          <a:p>
            <a:r>
              <a:rPr lang="en-US" dirty="0"/>
              <a:t>Datatype constraints are always done for reuse of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507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2798"/>
          <a:stretch/>
        </p:blipFill>
        <p:spPr>
          <a:xfrm>
            <a:off x="460251" y="1766342"/>
            <a:ext cx="6199981" cy="2382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Constraining cardinality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418446" y="2032872"/>
            <a:ext cx="340202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Limit cardinality to 1..2</a:t>
            </a:r>
          </a:p>
          <a:p>
            <a:r>
              <a:rPr lang="en-US" dirty="0"/>
              <a:t>(e.g. to at maximum your organizations’ identifier + the national one)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815916" y="2458124"/>
            <a:ext cx="1602531" cy="20266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2879812" y="3645024"/>
            <a:ext cx="892483" cy="71078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3772295" y="3338359"/>
            <a:ext cx="1140189" cy="44931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62269" y="248688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1..2</a:t>
            </a:r>
            <a:endParaRPr lang="nl-NL" b="1" dirty="0"/>
          </a:p>
        </p:txBody>
      </p:sp>
      <p:cxnSp>
        <p:nvCxnSpPr>
          <p:cNvPr id="15" name="Straight Connector 14"/>
          <p:cNvCxnSpPr/>
          <p:nvPr/>
        </p:nvCxnSpPr>
        <p:spPr bwMode="auto">
          <a:xfrm flipH="1">
            <a:off x="2523419" y="2602118"/>
            <a:ext cx="432048" cy="10356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2595427" y="2565573"/>
            <a:ext cx="360040" cy="19286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75856" y="3080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1..1</a:t>
            </a:r>
            <a:endParaRPr lang="nl-NL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978415" y="3787676"/>
            <a:ext cx="39171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Limit names to just 1 (instead of 0..*)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2627784" y="3301534"/>
            <a:ext cx="432048" cy="10356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2699792" y="3284736"/>
            <a:ext cx="360040" cy="19286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539552" y="3645024"/>
            <a:ext cx="226825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59832" y="4355812"/>
            <a:ext cx="34563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Forbid any telecom elements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75856" y="34290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0..0</a:t>
            </a:r>
            <a:endParaRPr lang="nl-NL" b="1" dirty="0"/>
          </a:p>
        </p:txBody>
      </p:sp>
      <p:sp>
        <p:nvSpPr>
          <p:cNvPr id="1025" name="TextBox 1024"/>
          <p:cNvSpPr txBox="1"/>
          <p:nvPr/>
        </p:nvSpPr>
        <p:spPr>
          <a:xfrm>
            <a:off x="783963" y="5158933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something that’s mandatory in the core definition cannot be made optional in a profile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2336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 domains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65" b="-56"/>
          <a:stretch/>
        </p:blipFill>
        <p:spPr bwMode="auto">
          <a:xfrm>
            <a:off x="539552" y="2132856"/>
            <a:ext cx="5469335" cy="319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73584" y="5733256"/>
            <a:ext cx="34020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Only allow “active” Patients</a:t>
            </a:r>
          </a:p>
        </p:txBody>
      </p:sp>
      <p:cxnSp>
        <p:nvCxnSpPr>
          <p:cNvPr id="7" name="Straight Arrow Connector 6"/>
          <p:cNvCxnSpPr>
            <a:endCxn id="8" idx="2"/>
          </p:cNvCxnSpPr>
          <p:nvPr/>
        </p:nvCxnSpPr>
        <p:spPr bwMode="auto">
          <a:xfrm flipV="1">
            <a:off x="2948481" y="5129896"/>
            <a:ext cx="51819" cy="60455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60240" y="47605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=“true”</a:t>
            </a:r>
            <a:endParaRPr lang="nl-NL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20072" y="1809690"/>
            <a:ext cx="34020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deceased is given, it must be a </a:t>
            </a:r>
            <a:r>
              <a:rPr lang="en-US" dirty="0" err="1"/>
              <a:t>dateTime</a:t>
            </a:r>
            <a:r>
              <a:rPr lang="en-US" dirty="0"/>
              <a:t>, not a </a:t>
            </a:r>
            <a:r>
              <a:rPr lang="en-US" dirty="0" err="1"/>
              <a:t>boolean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 bwMode="auto">
          <a:xfrm flipH="1">
            <a:off x="4139952" y="2132856"/>
            <a:ext cx="1080120" cy="18496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1997074" y="2317816"/>
            <a:ext cx="68907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67002" y="25649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AddressNL</a:t>
            </a:r>
            <a:endParaRPr lang="nl-NL" b="1" dirty="0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1547664" y="2636912"/>
            <a:ext cx="64807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38525" y="2926685"/>
            <a:ext cx="34020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 a profiled </a:t>
            </a:r>
            <a:r>
              <a:rPr lang="en-US" dirty="0" err="1"/>
              <a:t>datatype</a:t>
            </a:r>
            <a:r>
              <a:rPr lang="en-US" dirty="0"/>
              <a:t> (from this or other profile)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2948481" y="2749570"/>
            <a:ext cx="2110025" cy="50028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58505" y="4654877"/>
            <a:ext cx="34020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Only allow reference to a profiled resource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3707904" y="4518412"/>
            <a:ext cx="1332148" cy="49476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23728" y="39411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OrganizationNL</a:t>
            </a:r>
            <a:endParaRPr lang="nl-NL" b="1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2420862" y="4293096"/>
            <a:ext cx="110747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45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Contextualize narrative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Override the base spec’s descriptions by adding context specific narrative:</a:t>
            </a:r>
          </a:p>
          <a:p>
            <a:pPr lvl="1"/>
            <a:r>
              <a:rPr lang="en-US" dirty="0"/>
              <a:t>short : string 1..1</a:t>
            </a:r>
          </a:p>
          <a:p>
            <a:pPr lvl="1"/>
            <a:r>
              <a:rPr lang="en-US" dirty="0"/>
              <a:t>formal : string 1..1</a:t>
            </a:r>
          </a:p>
          <a:p>
            <a:pPr lvl="1"/>
            <a:r>
              <a:rPr lang="en-US" dirty="0"/>
              <a:t>comments : string 0..1</a:t>
            </a:r>
          </a:p>
          <a:p>
            <a:pPr lvl="1"/>
            <a:r>
              <a:rPr lang="en-US" dirty="0"/>
              <a:t>requirements : string 0..1</a:t>
            </a:r>
          </a:p>
          <a:p>
            <a:pPr lvl="1"/>
            <a:r>
              <a:rPr lang="en-US" dirty="0"/>
              <a:t>synonym : string 0..*</a:t>
            </a:r>
          </a:p>
          <a:p>
            <a:pPr lvl="1"/>
            <a:r>
              <a:rPr lang="en-US" dirty="0"/>
              <a:t>example[x] : 0..1 (example value!)</a:t>
            </a:r>
          </a:p>
          <a:p>
            <a:pPr lvl="1"/>
            <a:r>
              <a:rPr lang="en-US" dirty="0"/>
              <a:t>mappings : 0..* (more specific mappings)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2556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“core” spec, you can:</a:t>
            </a:r>
          </a:p>
          <a:p>
            <a:pPr lvl="1"/>
            <a:r>
              <a:rPr lang="en-US" dirty="0"/>
              <a:t>“fixed”: not specify a different binding</a:t>
            </a:r>
          </a:p>
          <a:p>
            <a:pPr lvl="1"/>
            <a:r>
              <a:rPr lang="en-US" dirty="0"/>
              <a:t>“incomplete”: specify a different binding if needed</a:t>
            </a:r>
          </a:p>
          <a:p>
            <a:pPr lvl="1"/>
            <a:r>
              <a:rPr lang="en-US" dirty="0"/>
              <a:t>“example”: very likely specify a different binding</a:t>
            </a:r>
          </a:p>
          <a:p>
            <a:r>
              <a:rPr lang="en-US" dirty="0"/>
              <a:t>Change the bindings as specified in core:</a:t>
            </a:r>
          </a:p>
          <a:p>
            <a:pPr lvl="1"/>
            <a:r>
              <a:rPr lang="en-US" dirty="0"/>
              <a:t>Define a new </a:t>
            </a:r>
            <a:r>
              <a:rPr lang="en-US" dirty="0" err="1"/>
              <a:t>ValueSet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Allow additional codes, Restrict to a subset</a:t>
            </a:r>
          </a:p>
          <a:p>
            <a:pPr lvl="1"/>
            <a:r>
              <a:rPr lang="en-US" dirty="0"/>
              <a:t>Specify whether implementers of your profile can deviate from your </a:t>
            </a:r>
            <a:r>
              <a:rPr lang="en-US" dirty="0" err="1"/>
              <a:t>valueset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8146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323252" y="1916832"/>
            <a:ext cx="2110912" cy="3672289"/>
            <a:chOff x="1323252" y="1916832"/>
            <a:chExt cx="2110912" cy="3672289"/>
          </a:xfrm>
        </p:grpSpPr>
        <p:sp>
          <p:nvSpPr>
            <p:cNvPr id="5" name="TextBox 4"/>
            <p:cNvSpPr txBox="1"/>
            <p:nvPr/>
          </p:nvSpPr>
          <p:spPr>
            <a:xfrm>
              <a:off x="1554539" y="5219789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</a:t>
              </a:r>
              <a:r>
                <a:rPr lang="en-US" dirty="0" err="1"/>
                <a:t>CodeSystem</a:t>
              </a:r>
              <a:r>
                <a:rPr lang="en-US" dirty="0"/>
                <a:t>”</a:t>
              </a:r>
              <a:endParaRPr lang="nl-NL" dirty="0"/>
            </a:p>
          </p:txBody>
        </p:sp>
        <p:pic>
          <p:nvPicPr>
            <p:cNvPr id="19" name="Picture 4" descr="http://dictionaryonline4u.com/wp-content/uploads/2011/11/merriam-webster_dictionary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5" b="97792" l="2000" r="97667">
                          <a14:foregroundMark x1="77333" y1="6843" x2="84667" y2="64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252" y="1916832"/>
              <a:ext cx="2110912" cy="3187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CodeSystem</a:t>
            </a:r>
            <a:r>
              <a:rPr lang="en-US" noProof="0" dirty="0"/>
              <a:t> vs. </a:t>
            </a:r>
            <a:r>
              <a:rPr lang="en-US" noProof="0" dirty="0" err="1"/>
              <a:t>ValueSet</a:t>
            </a:r>
            <a:endParaRPr lang="en-US" noProof="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621441" y="1988840"/>
            <a:ext cx="2334935" cy="3609692"/>
            <a:chOff x="5492946" y="1988840"/>
            <a:chExt cx="2334935" cy="3609692"/>
          </a:xfrm>
        </p:grpSpPr>
        <p:sp>
          <p:nvSpPr>
            <p:cNvPr id="6" name="TextBox 5"/>
            <p:cNvSpPr txBox="1"/>
            <p:nvPr/>
          </p:nvSpPr>
          <p:spPr>
            <a:xfrm>
              <a:off x="5492946" y="1988840"/>
              <a:ext cx="2334935" cy="25853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“Dante’s deadly sins”</a:t>
              </a:r>
            </a:p>
            <a:p>
              <a:endParaRPr lang="en-US" dirty="0"/>
            </a:p>
            <a:p>
              <a:pPr algn="ctr"/>
              <a:r>
                <a:rPr lang="en-US" dirty="0"/>
                <a:t>Pride</a:t>
              </a:r>
            </a:p>
            <a:p>
              <a:pPr algn="ctr"/>
              <a:r>
                <a:rPr lang="en-US" dirty="0"/>
                <a:t>Envy</a:t>
              </a:r>
            </a:p>
            <a:p>
              <a:pPr algn="ctr"/>
              <a:r>
                <a:rPr lang="en-US" dirty="0"/>
                <a:t>Wrath</a:t>
              </a:r>
            </a:p>
            <a:p>
              <a:pPr algn="ctr"/>
              <a:r>
                <a:rPr lang="en-US" dirty="0"/>
                <a:t>Sloth</a:t>
              </a:r>
            </a:p>
            <a:p>
              <a:pPr algn="ctr"/>
              <a:r>
                <a:rPr lang="en-US" dirty="0"/>
                <a:t>Avarice</a:t>
              </a:r>
            </a:p>
            <a:p>
              <a:pPr algn="ctr"/>
              <a:r>
                <a:rPr lang="en-US" dirty="0"/>
                <a:t>Gluttony</a:t>
              </a:r>
            </a:p>
            <a:p>
              <a:pPr algn="ctr"/>
              <a:r>
                <a:rPr lang="en-US" dirty="0"/>
                <a:t>Lust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8144" y="5229200"/>
              <a:ext cx="1257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</a:t>
              </a:r>
              <a:r>
                <a:rPr lang="en-US" dirty="0" err="1"/>
                <a:t>ValueSet</a:t>
              </a:r>
              <a:r>
                <a:rPr lang="en-US" dirty="0"/>
                <a:t>”</a:t>
              </a:r>
              <a:endParaRPr lang="nl-NL" dirty="0"/>
            </a:p>
          </p:txBody>
        </p:sp>
      </p:grpSp>
      <p:sp>
        <p:nvSpPr>
          <p:cNvPr id="10" name="Left Arrow 9"/>
          <p:cNvSpPr/>
          <p:nvPr/>
        </p:nvSpPr>
        <p:spPr bwMode="auto">
          <a:xfrm>
            <a:off x="3434164" y="2924944"/>
            <a:ext cx="2866028" cy="792088"/>
          </a:xfrm>
          <a:prstGeom prst="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Takes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concepts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from…</a:t>
            </a:r>
            <a:endParaRPr kumimoji="0" 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Callout 10"/>
          <p:cNvSpPr/>
          <p:nvPr/>
        </p:nvSpPr>
        <p:spPr bwMode="auto">
          <a:xfrm>
            <a:off x="6084168" y="4077072"/>
            <a:ext cx="2751825" cy="1087891"/>
          </a:xfrm>
          <a:prstGeom prst="wedgeEllipseCallout">
            <a:avLst>
              <a:gd name="adj1" fmla="val -33728"/>
              <a:gd name="adj2" fmla="val -642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An enumeration of terms</a:t>
            </a:r>
            <a:endParaRPr kumimoji="0" 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2627784" y="4005064"/>
            <a:ext cx="2751825" cy="1087891"/>
          </a:xfrm>
          <a:prstGeom prst="wedgeEllipseCallout">
            <a:avLst>
              <a:gd name="adj1" fmla="val -33728"/>
              <a:gd name="adj2" fmla="val -642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Definition of terms</a:t>
            </a:r>
            <a:endParaRPr kumimoji="0" 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19506" y="5964904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SNOMED-CT</a:t>
            </a:r>
            <a:endParaRPr lang="nl-NL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5939988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“Childhood diseases”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219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“Special” cases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43608" y="1835261"/>
            <a:ext cx="7844080" cy="2179365"/>
            <a:chOff x="1043608" y="1835261"/>
            <a:chExt cx="7844080" cy="2179365"/>
          </a:xfrm>
        </p:grpSpPr>
        <p:sp>
          <p:nvSpPr>
            <p:cNvPr id="6" name="TextBox 5"/>
            <p:cNvSpPr txBox="1"/>
            <p:nvPr/>
          </p:nvSpPr>
          <p:spPr>
            <a:xfrm>
              <a:off x="5796136" y="2213211"/>
              <a:ext cx="3091552" cy="12003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“All words under B”</a:t>
              </a:r>
            </a:p>
            <a:p>
              <a:endParaRPr lang="en-US" dirty="0"/>
            </a:p>
            <a:p>
              <a:r>
                <a:rPr lang="en-US" dirty="0"/>
                <a:t>“All words in the</a:t>
              </a:r>
            </a:p>
            <a:p>
              <a:r>
                <a:rPr lang="en-US" dirty="0"/>
                <a:t>Merriam-Webster dictionary”</a:t>
              </a:r>
            </a:p>
          </p:txBody>
        </p:sp>
        <p:sp>
          <p:nvSpPr>
            <p:cNvPr id="10" name="Left Arrow 9"/>
            <p:cNvSpPr/>
            <p:nvPr/>
          </p:nvSpPr>
          <p:spPr bwMode="auto">
            <a:xfrm>
              <a:off x="2771800" y="2348880"/>
              <a:ext cx="2736304" cy="792088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Takes </a:t>
              </a:r>
              <a:r>
                <a:rPr kumimoji="0" lang="en-US" sz="18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concepts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from…</a:t>
              </a:r>
              <a:endParaRPr kumimoji="0" 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5" name="Picture 4" descr="http://dictionaryonline4u.com/wp-content/uploads/2011/11/merriam-webster_dictionary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5" b="97792" l="2000" r="97667">
                          <a14:foregroundMark x1="77333" y1="6843" x2="84667" y2="64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835261"/>
              <a:ext cx="1443288" cy="2179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Oval Callout 2"/>
          <p:cNvSpPr/>
          <p:nvPr/>
        </p:nvSpPr>
        <p:spPr bwMode="auto">
          <a:xfrm>
            <a:off x="5148064" y="1124744"/>
            <a:ext cx="2880320" cy="1088467"/>
          </a:xfrm>
          <a:prstGeom prst="wedgeEllipseCallou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 need to write them all down!</a:t>
            </a:r>
            <a:endParaRPr kumimoji="0" 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026412" y="3591014"/>
            <a:ext cx="7164810" cy="2600313"/>
            <a:chOff x="1026412" y="3591014"/>
            <a:chExt cx="7164810" cy="2600313"/>
          </a:xfrm>
        </p:grpSpPr>
        <p:sp>
          <p:nvSpPr>
            <p:cNvPr id="17" name="Left Arrow 16"/>
            <p:cNvSpPr/>
            <p:nvPr/>
          </p:nvSpPr>
          <p:spPr bwMode="auto">
            <a:xfrm rot="1366384">
              <a:off x="2386693" y="3902073"/>
              <a:ext cx="3770062" cy="792088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Takes </a:t>
              </a:r>
              <a:r>
                <a:rPr kumimoji="0" lang="en-US" sz="18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concepts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from…</a:t>
              </a:r>
              <a:endParaRPr kumimoji="0" 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26412" y="3591014"/>
              <a:ext cx="7164810" cy="2600313"/>
              <a:chOff x="1026412" y="3591014"/>
              <a:chExt cx="7164810" cy="2600313"/>
            </a:xfrm>
          </p:grpSpPr>
          <p:pic>
            <p:nvPicPr>
              <p:cNvPr id="2050" name="Picture 2" descr="http://2.bp.blogspot.com/_V1vSHPcC8Qs/TVWcV4mvRFI/AAAAAAAAECY/KqdNR6Y-0UU/s1600/Essential%2BAmerican%2BSlang%2BDictionary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412" y="4221088"/>
                <a:ext cx="1477679" cy="1970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Left Arrow 17"/>
              <p:cNvSpPr/>
              <p:nvPr/>
            </p:nvSpPr>
            <p:spPr bwMode="auto">
              <a:xfrm rot="21138384">
                <a:off x="2707702" y="4926317"/>
                <a:ext cx="3383412" cy="792088"/>
              </a:xfrm>
              <a:prstGeom prst="leftArrow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Takes </a:t>
                </a:r>
                <a:r>
                  <a:rPr kumimoji="0" lang="en-US" sz="18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concepts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from…</a:t>
                </a:r>
                <a:endParaRPr kumimoji="0" lang="nl-NL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228184" y="3591014"/>
                <a:ext cx="1963038" cy="258532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“Words for ‘nerd’”</a:t>
                </a:r>
              </a:p>
              <a:p>
                <a:endParaRPr lang="en-US" dirty="0"/>
              </a:p>
              <a:p>
                <a:pPr algn="ctr"/>
                <a:r>
                  <a:rPr lang="en-US" dirty="0"/>
                  <a:t>Bookworm</a:t>
                </a:r>
              </a:p>
              <a:p>
                <a:pPr algn="ctr"/>
                <a:r>
                  <a:rPr lang="en-US" dirty="0"/>
                  <a:t>Geek</a:t>
                </a:r>
              </a:p>
              <a:p>
                <a:pPr algn="ctr"/>
                <a:r>
                  <a:rPr lang="en-US" dirty="0"/>
                  <a:t>Grind</a:t>
                </a:r>
              </a:p>
              <a:p>
                <a:pPr algn="ctr"/>
                <a:r>
                  <a:rPr lang="en-US" dirty="0"/>
                  <a:t>Weenie</a:t>
                </a:r>
              </a:p>
              <a:p>
                <a:pPr algn="ctr"/>
                <a:r>
                  <a:rPr lang="en-US" dirty="0"/>
                  <a:t>Wonk</a:t>
                </a:r>
              </a:p>
              <a:p>
                <a:pPr algn="ctr"/>
                <a:r>
                  <a:rPr lang="en-US" dirty="0"/>
                  <a:t>Dink (slang)</a:t>
                </a:r>
              </a:p>
              <a:p>
                <a:pPr algn="ctr"/>
                <a:r>
                  <a:rPr lang="en-US" dirty="0"/>
                  <a:t>Dork (slang)</a:t>
                </a:r>
              </a:p>
            </p:txBody>
          </p:sp>
        </p:grpSp>
      </p:grpSp>
      <p:sp>
        <p:nvSpPr>
          <p:cNvPr id="22" name="Oval Callout 21"/>
          <p:cNvSpPr/>
          <p:nvPr/>
        </p:nvSpPr>
        <p:spPr bwMode="auto">
          <a:xfrm>
            <a:off x="3347864" y="5517232"/>
            <a:ext cx="2952328" cy="1224136"/>
          </a:xfrm>
          <a:prstGeom prst="wedgeEllipseCallout">
            <a:avLst>
              <a:gd name="adj1" fmla="val -45304"/>
              <a:gd name="adj2" fmla="val -56511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Can take concepts from multiple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codingsystems</a:t>
            </a:r>
            <a:endParaRPr kumimoji="0" 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Conformance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Fixed: You must use this value set if you send the element.</a:t>
            </a:r>
          </a:p>
          <a:p>
            <a:pPr lvl="1"/>
            <a:r>
              <a:rPr lang="en-CA" sz="2400" dirty="0"/>
              <a:t>If it’s a CodeableConcept, you can sent translations too</a:t>
            </a:r>
          </a:p>
          <a:p>
            <a:r>
              <a:rPr lang="en-CA" sz="2800" dirty="0"/>
              <a:t>Extensible: You must use a code from this value set if one applies</a:t>
            </a:r>
          </a:p>
          <a:p>
            <a:r>
              <a:rPr lang="en-CA" sz="2800" dirty="0"/>
              <a:t>Preferred: Recommend using this code system, but ok if you don’t</a:t>
            </a:r>
          </a:p>
          <a:p>
            <a:r>
              <a:rPr lang="en-CA" sz="2800" dirty="0"/>
              <a:t>Example: No recommendation, may be incomplete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4233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formal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Invariants, co-occurrence</a:t>
            </a:r>
          </a:p>
          <a:p>
            <a:r>
              <a:rPr lang="en-US" dirty="0"/>
              <a:t>Uses free text (human) + </a:t>
            </a:r>
            <a:r>
              <a:rPr lang="en-US" dirty="0" err="1"/>
              <a:t>xpath</a:t>
            </a:r>
            <a:r>
              <a:rPr lang="en-US" dirty="0"/>
              <a:t> (executable)</a:t>
            </a:r>
          </a:p>
          <a:p>
            <a:pPr lvl="1"/>
            <a:r>
              <a:rPr lang="en-US" dirty="0"/>
              <a:t>Moving to </a:t>
            </a:r>
            <a:r>
              <a:rPr lang="en-US" dirty="0" err="1"/>
              <a:t>FluentPath</a:t>
            </a:r>
            <a:endParaRPr lang="en-US" dirty="0"/>
          </a:p>
          <a:p>
            <a:r>
              <a:rPr lang="en-US" dirty="0"/>
              <a:t>Constraints should be declared on lowest element in the hierarchy that is common to all nodes referenced by the constraint.</a:t>
            </a:r>
          </a:p>
          <a:p>
            <a:r>
              <a:rPr lang="en-US" dirty="0"/>
              <a:t>Identified by (local) id, involved elements refer to that id</a:t>
            </a:r>
          </a:p>
          <a:p>
            <a:r>
              <a:rPr lang="en-US" dirty="0"/>
              <a:t>Specify severity (“error” or “warning”)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756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need for profiling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Many different contexts in healthcare,</a:t>
            </a:r>
            <a:br>
              <a:rPr lang="en-US" noProof="0" dirty="0"/>
            </a:br>
            <a:r>
              <a:rPr lang="en-US" noProof="0" dirty="0"/>
              <a:t>but a single set of Resources</a:t>
            </a:r>
          </a:p>
          <a:p>
            <a:r>
              <a:rPr lang="en-US" noProof="0" dirty="0"/>
              <a:t>FHIR provides a “platform specification”</a:t>
            </a:r>
          </a:p>
          <a:p>
            <a:r>
              <a:rPr lang="en-US" noProof="0" dirty="0"/>
              <a:t>Requires further adaptation to context of use</a:t>
            </a:r>
          </a:p>
        </p:txBody>
      </p:sp>
    </p:spTree>
    <p:extLst>
      <p:ext uri="{BB962C8B-B14F-4D97-AF65-F5344CB8AC3E}">
        <p14:creationId xmlns:p14="http://schemas.microsoft.com/office/powerpoint/2010/main" val="1879614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81128"/>
            <a:ext cx="8382000" cy="1512168"/>
          </a:xfrm>
        </p:spPr>
        <p:txBody>
          <a:bodyPr/>
          <a:lstStyle/>
          <a:p>
            <a:r>
              <a:rPr lang="en-US" dirty="0"/>
              <a:t>Slicing = constraining a repeating element</a:t>
            </a:r>
          </a:p>
          <a:p>
            <a:r>
              <a:rPr lang="en-US" dirty="0"/>
              <a:t>Base Composition has 0..* “Sections”</a:t>
            </a:r>
          </a:p>
          <a:p>
            <a:r>
              <a:rPr lang="en-US" dirty="0"/>
              <a:t>Section has 0..1 element with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39552" y="2564904"/>
            <a:ext cx="2880320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type: </a:t>
            </a:r>
            <a:r>
              <a:rPr lang="en-US" dirty="0" err="1">
                <a:latin typeface="Arial" charset="0"/>
              </a:rPr>
              <a:t>CodeableConcept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0" y="2564904"/>
            <a:ext cx="3096344" cy="1224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code: </a:t>
            </a:r>
            <a:r>
              <a:rPr kumimoji="0" 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CodeableConcept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content: Resource(Any) 0..1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 bwMode="auto">
          <a:xfrm>
            <a:off x="3419872" y="3320988"/>
            <a:ext cx="1152128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23928" y="292494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  <a:endParaRPr lang="nl-NL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19168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Schematic view of Composition (aka a Document header)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8890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into a CCD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55576" y="1988840"/>
            <a:ext cx="2304256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type = “34133-9” “Summarization of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episode note”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067944" y="1988840"/>
            <a:ext cx="439248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code = 42348-3 (“Advance directives”)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latin typeface="Arial" charset="0"/>
            </a:endParaRP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 bwMode="auto">
          <a:xfrm flipV="1">
            <a:off x="3059832" y="2366882"/>
            <a:ext cx="1008112" cy="37804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4067944" y="2888940"/>
            <a:ext cx="439248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code =11450-4 (“Problem list”)</a:t>
            </a:r>
            <a:endParaRPr lang="en-US" b="1" dirty="0"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3059832" y="2744924"/>
            <a:ext cx="1008112" cy="52205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4067944" y="4293096"/>
            <a:ext cx="439248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code = </a:t>
            </a:r>
            <a:r>
              <a:rPr lang="nl-NL" dirty="0"/>
              <a:t>18776-5 (“Treatment plan”)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charset="0"/>
            </a:endParaRPr>
          </a:p>
        </p:txBody>
      </p:sp>
      <p:cxnSp>
        <p:nvCxnSpPr>
          <p:cNvPr id="19" name="Straight Arrow Connector 18"/>
          <p:cNvCxnSpPr>
            <a:stCxn id="6" idx="3"/>
            <a:endCxn id="18" idx="1"/>
          </p:cNvCxnSpPr>
          <p:nvPr/>
        </p:nvCxnSpPr>
        <p:spPr bwMode="auto">
          <a:xfrm>
            <a:off x="3059832" y="2744924"/>
            <a:ext cx="1008112" cy="192621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24818" y="3717032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3600" b="1" dirty="0"/>
              <a:t>…</a:t>
            </a:r>
            <a:endParaRPr lang="nl-NL" sz="3600" b="1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81000" y="5229200"/>
            <a:ext cx="7719392" cy="864096"/>
          </a:xfrm>
        </p:spPr>
        <p:txBody>
          <a:bodyPr/>
          <a:lstStyle/>
          <a:p>
            <a:r>
              <a:rPr lang="en-US" sz="2400" dirty="0"/>
              <a:t>“Slice” the repeating sections into a fixed set of profiled sections.</a:t>
            </a:r>
          </a:p>
          <a:p>
            <a:r>
              <a:rPr lang="en-US" sz="2400" dirty="0"/>
              <a:t>“code” is fixed and is called the </a:t>
            </a:r>
            <a:r>
              <a:rPr lang="en-US" sz="2400" i="1" dirty="0"/>
              <a:t>discriminator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475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Aggregation: for each </a:t>
            </a:r>
            <a:r>
              <a:rPr lang="en-US" dirty="0" err="1"/>
              <a:t>ResourceReference</a:t>
            </a:r>
            <a:r>
              <a:rPr lang="en-US" dirty="0"/>
              <a:t> choose 1..3: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15616" y="3356992"/>
          <a:ext cx="6912768" cy="2148840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b="1">
                          <a:effectLst/>
                          <a:latin typeface="verdana"/>
                        </a:rPr>
                        <a:t>Code</a:t>
                      </a:r>
                      <a:endParaRPr lang="nl-NL" b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b="1" dirty="0">
                          <a:effectLst/>
                          <a:latin typeface="verdana"/>
                        </a:rPr>
                        <a:t>Definition</a:t>
                      </a:r>
                      <a:endParaRPr lang="nl-NL" b="0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b="0" u="none" strike="noStrike">
                          <a:solidFill>
                            <a:srgbClr val="428BCA"/>
                          </a:solidFill>
                          <a:effectLst/>
                          <a:latin typeface="verdana"/>
                        </a:rPr>
                        <a:t>contained</a:t>
                      </a:r>
                      <a:endParaRPr lang="nl-NL" b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  <a:latin typeface="verdana"/>
                        </a:rPr>
                        <a:t>Reference to a contained resource.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b="0" u="none" strike="noStrike">
                          <a:solidFill>
                            <a:srgbClr val="428BCA"/>
                          </a:solidFill>
                          <a:effectLst/>
                          <a:latin typeface="verdana"/>
                        </a:rPr>
                        <a:t>referenced</a:t>
                      </a:r>
                      <a:endParaRPr lang="nl-NL" b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  <a:latin typeface="verdana"/>
                        </a:rPr>
                        <a:t>Reference to </a:t>
                      </a:r>
                      <a:r>
                        <a:rPr lang="en-US" b="0" dirty="0">
                          <a:effectLst/>
                          <a:latin typeface="verdana"/>
                        </a:rPr>
                        <a:t>a resource that has to be resolved externally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b="0">
                          <a:effectLst/>
                          <a:latin typeface="verdana"/>
                        </a:rPr>
                        <a:t>..</a:t>
                      </a:r>
                      <a:r>
                        <a:rPr lang="nl-NL" b="0" u="none" strike="noStrike">
                          <a:solidFill>
                            <a:srgbClr val="428BCA"/>
                          </a:solidFill>
                          <a:effectLst/>
                          <a:latin typeface="verdana"/>
                        </a:rPr>
                        <a:t>bundled</a:t>
                      </a:r>
                      <a:endParaRPr lang="nl-NL" b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  <a:latin typeface="verdana"/>
                        </a:rPr>
                        <a:t>Reference points to will be found in the same bundle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461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Profile-less FHIR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You don’t need profiles to interoperate with FHIR</a:t>
            </a:r>
          </a:p>
          <a:p>
            <a:pPr lvl="1"/>
            <a:r>
              <a:rPr lang="en-US" sz="2400" dirty="0"/>
              <a:t>Resources are “discrete” enough that mechanism to populate most elements is clear</a:t>
            </a:r>
          </a:p>
          <a:p>
            <a:r>
              <a:rPr lang="en-US" sz="2800" dirty="0"/>
              <a:t>Approach</a:t>
            </a:r>
          </a:p>
          <a:p>
            <a:pPr lvl="1"/>
            <a:r>
              <a:rPr lang="en-US" sz="2400" dirty="0"/>
              <a:t>Populate/consume all elements you know, use HL7 or country-standard extensions for extras</a:t>
            </a:r>
          </a:p>
          <a:p>
            <a:pPr lvl="1"/>
            <a:r>
              <a:rPr lang="en-US" sz="2400" dirty="0"/>
              <a:t>Map to/from “recommended” terminologies as much as possible, populate </a:t>
            </a:r>
            <a:r>
              <a:rPr lang="en-US" sz="2400" dirty="0" err="1"/>
              <a:t>CodeableConcept.text</a:t>
            </a:r>
            <a:endParaRPr lang="en-US" sz="2400" dirty="0"/>
          </a:p>
          <a:p>
            <a:pPr lvl="1"/>
            <a:r>
              <a:rPr lang="en-US" sz="2400" dirty="0"/>
              <a:t>Expose capabilities in Conformance resource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71839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Profile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noProof="0" dirty="0"/>
              <a:t>Profiles are still quite useful</a:t>
            </a:r>
          </a:p>
          <a:p>
            <a:pPr lvl="1"/>
            <a:r>
              <a:rPr lang="en-US" sz="2800" noProof="0" dirty="0"/>
              <a:t>Define documents and messages</a:t>
            </a:r>
          </a:p>
          <a:p>
            <a:pPr lvl="1"/>
            <a:r>
              <a:rPr lang="en-US" sz="2800" dirty="0"/>
              <a:t>Define extensions, search parameters</a:t>
            </a:r>
          </a:p>
          <a:p>
            <a:pPr lvl="1"/>
            <a:r>
              <a:rPr lang="en-US" sz="2800" noProof="0" dirty="0"/>
              <a:t>Set interoperability expectations in a particular context</a:t>
            </a:r>
          </a:p>
          <a:p>
            <a:pPr lvl="2"/>
            <a:r>
              <a:rPr lang="en-US" dirty="0"/>
              <a:t>National standards, types of care, business patterns</a:t>
            </a:r>
          </a:p>
          <a:p>
            <a:pPr lvl="1"/>
            <a:r>
              <a:rPr lang="en-US" sz="2800" noProof="0" dirty="0"/>
              <a:t>Clinical practice guidelines / detailed clinical models</a:t>
            </a:r>
          </a:p>
          <a:p>
            <a:pPr lvl="1"/>
            <a:r>
              <a:rPr lang="en-US" sz="2800" dirty="0"/>
              <a:t>Document system capabilities</a:t>
            </a:r>
            <a:endParaRPr lang="en-US" sz="2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6011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Simultaneous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Multiple profiles can apply to an instance at the same time</a:t>
            </a:r>
          </a:p>
          <a:p>
            <a:pPr lvl="1"/>
            <a:r>
              <a:rPr lang="en-US" dirty="0"/>
              <a:t>Different </a:t>
            </a:r>
            <a:r>
              <a:rPr lang="en-US" dirty="0" err="1"/>
              <a:t>codings</a:t>
            </a:r>
            <a:r>
              <a:rPr lang="en-US" dirty="0"/>
              <a:t> for different value sets</a:t>
            </a:r>
          </a:p>
          <a:p>
            <a:pPr lvl="1"/>
            <a:r>
              <a:rPr lang="en-US" dirty="0"/>
              <a:t>Include the union of all needed elements</a:t>
            </a:r>
          </a:p>
          <a:p>
            <a:pPr lvl="1"/>
            <a:r>
              <a:rPr lang="en-US" dirty="0"/>
              <a:t>Works best when profiles don’t constrain max occurrences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3700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Declaring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/>
            <a:r>
              <a:rPr lang="en-US" dirty="0"/>
              <a:t>Instances can identify what profiles they support using tags</a:t>
            </a:r>
          </a:p>
          <a:p>
            <a:pPr marL="742950" lvl="1" indent="-342900"/>
            <a:r>
              <a:rPr lang="en-US" dirty="0"/>
              <a:t>Considerations:</a:t>
            </a:r>
          </a:p>
          <a:p>
            <a:pPr marL="1143000" lvl="2" indent="-342900"/>
            <a:r>
              <a:rPr lang="en-US" dirty="0"/>
              <a:t>Is declaration version-specific?</a:t>
            </a:r>
          </a:p>
          <a:p>
            <a:pPr marL="1143000" lvl="2" indent="-342900"/>
            <a:r>
              <a:rPr lang="en-US" dirty="0"/>
              <a:t>Do you trust the declaration to be accurate?</a:t>
            </a:r>
          </a:p>
          <a:p>
            <a:pPr marL="1143000" lvl="2" indent="-342900"/>
            <a:r>
              <a:rPr lang="en-US" dirty="0"/>
              <a:t>Will all clients declare the profiles of interest on submissions?</a:t>
            </a:r>
          </a:p>
          <a:p>
            <a:pPr marL="1143000" lvl="2" indent="-342900"/>
            <a:r>
              <a:rPr lang="en-US" dirty="0"/>
              <a:t>What about  profiles of interest defined after data is received?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2798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Profiles at run-time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design-time constraints, profiles can be used at run-time</a:t>
            </a:r>
          </a:p>
          <a:p>
            <a:pPr lvl="1"/>
            <a:r>
              <a:rPr lang="en-US" dirty="0"/>
              <a:t>Load a profile to guide user-entry to meet a particular best practice guideline</a:t>
            </a:r>
          </a:p>
          <a:p>
            <a:pPr lvl="1"/>
            <a:r>
              <a:rPr lang="en-US" dirty="0"/>
              <a:t>Validate against a profile to determine whether an instance meets certain requirements (e.g. for decision-support)</a:t>
            </a:r>
          </a:p>
          <a:p>
            <a:pPr lvl="1"/>
            <a:r>
              <a:rPr lang="en-US" dirty="0"/>
              <a:t>Adjust data entry rules on-the-fly to reflect the constraints of a specified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982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5257800" cy="4480520"/>
          </a:xfrm>
        </p:spPr>
        <p:txBody>
          <a:bodyPr/>
          <a:lstStyle/>
          <a:p>
            <a:r>
              <a:rPr lang="en-US" dirty="0"/>
              <a:t>New (free) tool for editing FHIR Profiles</a:t>
            </a:r>
          </a:p>
          <a:p>
            <a:endParaRPr lang="en-US" dirty="0"/>
          </a:p>
          <a:p>
            <a:r>
              <a:rPr lang="en-US" dirty="0"/>
              <a:t>Released!</a:t>
            </a:r>
          </a:p>
          <a:p>
            <a:endParaRPr lang="en-US" dirty="0"/>
          </a:p>
          <a:p>
            <a:r>
              <a:rPr lang="en-US" dirty="0"/>
              <a:t>Demo?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988840"/>
            <a:ext cx="3063700" cy="301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67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Conformance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There’s a resource for documenting conformance to FHIR</a:t>
            </a:r>
          </a:p>
          <a:p>
            <a:r>
              <a:rPr lang="en-US" sz="2800" dirty="0"/>
              <a:t>Can be used for:</a:t>
            </a:r>
          </a:p>
          <a:p>
            <a:pPr lvl="1"/>
            <a:r>
              <a:rPr lang="en-US" sz="2400" dirty="0"/>
              <a:t>Stating how a specific system instance behaves</a:t>
            </a:r>
          </a:p>
          <a:p>
            <a:pPr lvl="1"/>
            <a:r>
              <a:rPr lang="en-US" sz="2400" dirty="0"/>
              <a:t>Defining how a software system is capable of behaving (including configuration options)</a:t>
            </a:r>
          </a:p>
          <a:p>
            <a:pPr lvl="1"/>
            <a:r>
              <a:rPr lang="en-US" sz="2400" dirty="0"/>
              <a:t>Identifying a desired set of behavior (e.g. RFP)</a:t>
            </a:r>
          </a:p>
          <a:p>
            <a:r>
              <a:rPr lang="en-US" sz="2800" dirty="0"/>
              <a:t>To declare themselves “FHIR Conformant”, a system </a:t>
            </a:r>
            <a:r>
              <a:rPr lang="en-US" sz="2800" b="1" dirty="0"/>
              <a:t>must</a:t>
            </a:r>
            <a:r>
              <a:rPr lang="en-US" sz="2800" dirty="0"/>
              <a:t> publish a Conformance instance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6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40492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different contexts in healthcare, but a single set of Resources</a:t>
            </a:r>
          </a:p>
          <a:p>
            <a:r>
              <a:rPr lang="en-US" dirty="0"/>
              <a:t>Need to be able to describe restrictions based on use and context</a:t>
            </a:r>
          </a:p>
          <a:p>
            <a:r>
              <a:rPr lang="en-US" dirty="0"/>
              <a:t>Allow for these usage statements to:</a:t>
            </a:r>
          </a:p>
          <a:p>
            <a:pPr lvl="1"/>
            <a:r>
              <a:rPr lang="en-US" sz="2400" dirty="0"/>
              <a:t>Authored in a structured manner</a:t>
            </a:r>
          </a:p>
          <a:p>
            <a:pPr lvl="1"/>
            <a:r>
              <a:rPr lang="en-US" sz="2400" dirty="0"/>
              <a:t>Published in a repository</a:t>
            </a:r>
          </a:p>
          <a:p>
            <a:pPr lvl="1"/>
            <a:r>
              <a:rPr lang="en-US" sz="2400" dirty="0"/>
              <a:t>Used as the basis for validation, code, report and UI generation.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6237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conformance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Conformance is again, just a Resource</a:t>
            </a:r>
          </a:p>
          <a:p>
            <a:r>
              <a:rPr lang="en-US" dirty="0"/>
              <a:t>Any FHIR server will publish his own conformance at a special endpoint</a:t>
            </a:r>
          </a:p>
          <a:p>
            <a:r>
              <a:rPr lang="en-US" dirty="0"/>
              <a:t>A FHIR server may store and publish any number of additional Conformance resources, so you can refer to them</a:t>
            </a:r>
          </a:p>
          <a:p>
            <a:r>
              <a:rPr lang="en-US" sz="3200" dirty="0" err="1"/>
              <a:t>Validatable</a:t>
            </a:r>
            <a:r>
              <a:rPr lang="en-US" sz="3200" dirty="0"/>
              <a:t> by automated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723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Conformance at run-time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theory, a client can auto-configure itself based on a declared</a:t>
            </a:r>
            <a:r>
              <a:rPr lang="en-US" baseline="0" dirty="0"/>
              <a:t> conformance profile</a:t>
            </a:r>
          </a:p>
          <a:p>
            <a:pPr lvl="1"/>
            <a:r>
              <a:rPr lang="en-US" dirty="0"/>
              <a:t>What resources can be accessed,</a:t>
            </a:r>
            <a:r>
              <a:rPr lang="en-US" baseline="0" dirty="0"/>
              <a:t> what data elements are used, etc.</a:t>
            </a:r>
          </a:p>
          <a:p>
            <a:pPr lvl="1"/>
            <a:r>
              <a:rPr lang="en-US" baseline="0" dirty="0"/>
              <a:t>Because the location for a system’s conformance  statement is fixed, all you need is the base URI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3863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Registry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29395"/>
            <a:ext cx="6295192" cy="44799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067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noProof="0" dirty="0">
                <a:hlinkClick r:id="rId2"/>
              </a:rPr>
              <a:t>http://hl7.org/fhir</a:t>
            </a:r>
            <a:r>
              <a:rPr lang="en-US" sz="2800" noProof="0" dirty="0"/>
              <a:t>	    	   </a:t>
            </a:r>
            <a:r>
              <a:rPr lang="en-US" sz="2800" noProof="0" dirty="0">
                <a:hlinkClick r:id="rId3"/>
              </a:rPr>
              <a:t>lmckenzie@gevityinc.com</a:t>
            </a:r>
            <a:r>
              <a:rPr lang="en-US" sz="2800" noProof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9005" t="56251" r="25402" b="30208"/>
          <a:stretch/>
        </p:blipFill>
        <p:spPr>
          <a:xfrm>
            <a:off x="304800" y="5504612"/>
            <a:ext cx="85344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8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Profiles can serve the same purpose as:</a:t>
            </a:r>
          </a:p>
          <a:p>
            <a:pPr lvl="1"/>
            <a:r>
              <a:rPr lang="en-US" dirty="0"/>
              <a:t>CDA templates &amp; implementation guides</a:t>
            </a:r>
          </a:p>
          <a:p>
            <a:pPr lvl="1"/>
            <a:r>
              <a:rPr lang="en-US" dirty="0"/>
              <a:t>HL7 v2 “static” profiles</a:t>
            </a:r>
          </a:p>
          <a:p>
            <a:pPr lvl="1"/>
            <a:r>
              <a:rPr lang="en-US" dirty="0"/>
              <a:t>CIMI implementation guides</a:t>
            </a:r>
          </a:p>
          <a:p>
            <a:pPr lvl="1"/>
            <a:r>
              <a:rPr lang="en-US" dirty="0"/>
              <a:t>OpenEHR Archetypes &amp; templates</a:t>
            </a:r>
          </a:p>
          <a:p>
            <a:r>
              <a:rPr lang="en-US" dirty="0"/>
              <a:t>Profiles aren’t mandatory for interoperability, but they improve the degree of it.</a:t>
            </a:r>
          </a:p>
          <a:p>
            <a:r>
              <a:rPr lang="en-US" dirty="0"/>
              <a:t>Profiles never change meaning of an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57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6" y="1969173"/>
            <a:ext cx="4398777" cy="358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 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922008" y="2051713"/>
            <a:ext cx="3917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 that the identifier uses your national patient identifier</a:t>
            </a:r>
          </a:p>
          <a:p>
            <a:endParaRPr lang="en-US" dirty="0"/>
          </a:p>
          <a:p>
            <a:r>
              <a:rPr lang="en-US" dirty="0"/>
              <a:t>Limit names to just 1 (instead of 0..*)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Limit </a:t>
            </a:r>
            <a:r>
              <a:rPr lang="en-US" dirty="0" err="1"/>
              <a:t>maritalStatus</a:t>
            </a:r>
            <a:r>
              <a:rPr lang="en-US" dirty="0"/>
              <a:t> to another set of codes that extends the one from HL7 international</a:t>
            </a:r>
          </a:p>
          <a:p>
            <a:endParaRPr lang="en-US" dirty="0"/>
          </a:p>
          <a:p>
            <a:r>
              <a:rPr lang="en-US" dirty="0"/>
              <a:t>Add an extension to support “</a:t>
            </a:r>
            <a:r>
              <a:rPr lang="en-US" dirty="0" err="1"/>
              <a:t>RaceCode</a:t>
            </a:r>
            <a:r>
              <a:rPr lang="en-US" dirty="0"/>
              <a:t>”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2362200" y="2286000"/>
            <a:ext cx="2559809" cy="26398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2267744" y="3027592"/>
            <a:ext cx="2644740" cy="9660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flipH="1">
            <a:off x="3923928" y="3886200"/>
            <a:ext cx="988556" cy="40689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>
            <a:off x="3381446" y="5257800"/>
            <a:ext cx="1531038" cy="40344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76056" y="566124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hardly any mandatory elements in the core spec!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95839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&amp; published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Profile is just a “normal” Resource</a:t>
            </a:r>
          </a:p>
          <a:p>
            <a:pPr lvl="1"/>
            <a:r>
              <a:rPr lang="en-US" dirty="0"/>
              <a:t>Any FHIR server could serve Profiles (just like Patients, Observations, etc…)</a:t>
            </a:r>
          </a:p>
          <a:p>
            <a:pPr lvl="1"/>
            <a:r>
              <a:rPr lang="en-US" dirty="0"/>
              <a:t>So, any FHIR server is a profile repository!</a:t>
            </a:r>
          </a:p>
          <a:p>
            <a:pPr lvl="1"/>
            <a:r>
              <a:rPr lang="en-US" dirty="0"/>
              <a:t>You can send a resource and the profile it conforms to in the same bundle</a:t>
            </a:r>
          </a:p>
          <a:p>
            <a:endParaRPr lang="en-US" dirty="0"/>
          </a:p>
          <a:p>
            <a:r>
              <a:rPr lang="en-US" dirty="0"/>
              <a:t>A resource is simply referred to by its URI:</a:t>
            </a:r>
          </a:p>
          <a:p>
            <a:pPr marL="742950" lvl="2" indent="-342900">
              <a:buSzPct val="75000"/>
            </a:pPr>
            <a:r>
              <a:rPr lang="en-US" dirty="0"/>
              <a:t>e.g. https://hl7.org/fhir/Profile/iso-21090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6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communicating a resource, you can indicate the profiles it conforms to.</a:t>
            </a:r>
          </a:p>
          <a:p>
            <a:r>
              <a:rPr lang="en-US" dirty="0"/>
              <a:t>A server might explicitly state it only accepts resources conforming to a certain profile (and verify!)</a:t>
            </a:r>
          </a:p>
          <a:p>
            <a:r>
              <a:rPr lang="en-US" dirty="0"/>
              <a:t>You can ask a FHIR server to validate a resource against a given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13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12"/>
          <p:cNvSpPr/>
          <p:nvPr/>
        </p:nvSpPr>
        <p:spPr>
          <a:xfrm>
            <a:off x="2729305" y="2312064"/>
            <a:ext cx="1008112" cy="320117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white"/>
              </a:solidFill>
            </a:endParaRPr>
          </a:p>
        </p:txBody>
      </p:sp>
      <p:pic>
        <p:nvPicPr>
          <p:cNvPr id="21" name="Picture 7" descr="http://www.freeworldmaps.net/europe/netherlands/netherlands-politcal-map-highr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664" y="3229031"/>
            <a:ext cx="781396" cy="1136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971600" y="4684303"/>
            <a:ext cx="1757705" cy="1553009"/>
            <a:chOff x="1068853" y="3382231"/>
            <a:chExt cx="1757705" cy="1164757"/>
          </a:xfrm>
        </p:grpSpPr>
        <p:pic>
          <p:nvPicPr>
            <p:cNvPr id="25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853" y="3614434"/>
              <a:ext cx="957064" cy="6217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2449" y="3382231"/>
              <a:ext cx="957064" cy="6217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9494" y="3925285"/>
              <a:ext cx="957064" cy="6217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332657"/>
            <a:ext cx="6552728" cy="1152128"/>
          </a:xfrm>
        </p:spPr>
        <p:txBody>
          <a:bodyPr/>
          <a:lstStyle/>
          <a:p>
            <a:r>
              <a:rPr lang="en-US" dirty="0"/>
              <a:t>Who publishes?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23395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http://www.hl7.org/fhir/Profile/iso-21090</a:t>
            </a:r>
            <a:endParaRPr lang="nl-NL" dirty="0"/>
          </a:p>
        </p:txBody>
      </p:sp>
      <p:pic>
        <p:nvPicPr>
          <p:cNvPr id="1026" name="Picture 2" descr=" by Allen Enterpris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31" y="1673464"/>
            <a:ext cx="1432132" cy="143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851921" y="3638249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http://www.hl7.nl/fhir/Profile/patient-nl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3851920" y="514790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http://www.health4all.org/fhir/Profile/</a:t>
            </a:r>
            <a:endParaRPr lang="nl-NL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165336" y="2207199"/>
            <a:ext cx="1008112" cy="320117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4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  <p:bldP spid="18" grpId="0"/>
      <p:bldP spid="19" grpId="0"/>
      <p:bldP spid="12" grpId="0" animBg="1"/>
    </p:bld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18723</TotalTime>
  <Words>1971</Words>
  <Application>Microsoft Office PowerPoint</Application>
  <PresentationFormat>On-screen Show (4:3)</PresentationFormat>
  <Paragraphs>363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Times New Roman</vt:lpstr>
      <vt:lpstr>verdana</vt:lpstr>
      <vt:lpstr>verdana</vt:lpstr>
      <vt:lpstr>Wingdings</vt:lpstr>
      <vt:lpstr>Refined</vt:lpstr>
      <vt:lpstr>Authoring Profiles (Abbreviated for FHIR North)</vt:lpstr>
      <vt:lpstr>This presentation</vt:lpstr>
      <vt:lpstr>The need for profiling</vt:lpstr>
      <vt:lpstr>The need for Profiles</vt:lpstr>
      <vt:lpstr>The need for Profiles</vt:lpstr>
      <vt:lpstr>Profiling a resource</vt:lpstr>
      <vt:lpstr>Structured &amp; published</vt:lpstr>
      <vt:lpstr>Using profiles</vt:lpstr>
      <vt:lpstr>Who publishes?</vt:lpstr>
      <vt:lpstr>What’s in a profile?</vt:lpstr>
      <vt:lpstr>Scale / design</vt:lpstr>
      <vt:lpstr>Conformance Resources</vt:lpstr>
      <vt:lpstr>In v3 CDA…”text-based”</vt:lpstr>
      <vt:lpstr>Conformance Resources are Resources</vt:lpstr>
      <vt:lpstr>Used in the core spec</vt:lpstr>
      <vt:lpstr>Extensions</vt:lpstr>
      <vt:lpstr>Extension definition</vt:lpstr>
      <vt:lpstr>Must support?</vt:lpstr>
      <vt:lpstr>Extending a name</vt:lpstr>
      <vt:lpstr>Extending an extension?</vt:lpstr>
      <vt:lpstr>Constraints</vt:lpstr>
      <vt:lpstr>Constraining cardinality</vt:lpstr>
      <vt:lpstr>Limit value domains</vt:lpstr>
      <vt:lpstr>Contextualize narrative</vt:lpstr>
      <vt:lpstr>Profiling bindings</vt:lpstr>
      <vt:lpstr>CodeSystem vs. ValueSet</vt:lpstr>
      <vt:lpstr>“Special” cases</vt:lpstr>
      <vt:lpstr>Conformance levels</vt:lpstr>
      <vt:lpstr>Add formal constraints</vt:lpstr>
      <vt:lpstr>Slicing</vt:lpstr>
      <vt:lpstr>Slicing into a CCD</vt:lpstr>
      <vt:lpstr>Aggregation</vt:lpstr>
      <vt:lpstr>Profile-less FHIR</vt:lpstr>
      <vt:lpstr>Profile Uses</vt:lpstr>
      <vt:lpstr>Simultaneous profiles</vt:lpstr>
      <vt:lpstr>Declaring profiles</vt:lpstr>
      <vt:lpstr>Profiles at run-time</vt:lpstr>
      <vt:lpstr>Forge</vt:lpstr>
      <vt:lpstr>Conformance</vt:lpstr>
      <vt:lpstr>How to get conformance</vt:lpstr>
      <vt:lpstr>Conformance at run-time</vt:lpstr>
      <vt:lpstr>FHIR Registry</vt:lpstr>
      <vt:lpstr>Questions?</vt:lpstr>
    </vt:vector>
  </TitlesOfParts>
  <Company>Furore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for Specifiers</dc:title>
  <dc:subject>FHIR Conformance Layer &amp; profiling</dc:subject>
  <dc:creator>Michel Rutten</dc:creator>
  <cp:keywords>FHIR Profile Conformance</cp:keywords>
  <dc:description>For HL7 WGM Orlando, Januari 2016</dc:description>
  <cp:lastModifiedBy>lloyd</cp:lastModifiedBy>
  <cp:revision>939</cp:revision>
  <dcterms:created xsi:type="dcterms:W3CDTF">2012-12-03T20:41:34Z</dcterms:created>
  <dcterms:modified xsi:type="dcterms:W3CDTF">2016-04-26T22:41:16Z</dcterms:modified>
  <cp:contentStatus>Draft</cp:contentStatus>
</cp:coreProperties>
</file>